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56"/>
  </p:notesMasterIdLst>
  <p:sldIdLst>
    <p:sldId id="256" r:id="rId2"/>
    <p:sldId id="258" r:id="rId3"/>
    <p:sldId id="259" r:id="rId4"/>
    <p:sldId id="263" r:id="rId5"/>
    <p:sldId id="262" r:id="rId6"/>
    <p:sldId id="261" r:id="rId7"/>
    <p:sldId id="260" r:id="rId8"/>
    <p:sldId id="264" r:id="rId9"/>
    <p:sldId id="265" r:id="rId10"/>
    <p:sldId id="266" r:id="rId11"/>
    <p:sldId id="267" r:id="rId12"/>
    <p:sldId id="268" r:id="rId13"/>
    <p:sldId id="270" r:id="rId14"/>
    <p:sldId id="269" r:id="rId15"/>
    <p:sldId id="271" r:id="rId16"/>
    <p:sldId id="272" r:id="rId17"/>
    <p:sldId id="273" r:id="rId18"/>
    <p:sldId id="305" r:id="rId19"/>
    <p:sldId id="306" r:id="rId20"/>
    <p:sldId id="307" r:id="rId21"/>
    <p:sldId id="324" r:id="rId22"/>
    <p:sldId id="309" r:id="rId23"/>
    <p:sldId id="310" r:id="rId24"/>
    <p:sldId id="311" r:id="rId25"/>
    <p:sldId id="312" r:id="rId26"/>
    <p:sldId id="325" r:id="rId27"/>
    <p:sldId id="326" r:id="rId28"/>
    <p:sldId id="276" r:id="rId29"/>
    <p:sldId id="277" r:id="rId30"/>
    <p:sldId id="278" r:id="rId31"/>
    <p:sldId id="279" r:id="rId32"/>
    <p:sldId id="280" r:id="rId33"/>
    <p:sldId id="281" r:id="rId34"/>
    <p:sldId id="282" r:id="rId35"/>
    <p:sldId id="283" r:id="rId36"/>
    <p:sldId id="284" r:id="rId37"/>
    <p:sldId id="289" r:id="rId38"/>
    <p:sldId id="290" r:id="rId39"/>
    <p:sldId id="291" r:id="rId40"/>
    <p:sldId id="285" r:id="rId41"/>
    <p:sldId id="286" r:id="rId42"/>
    <p:sldId id="287" r:id="rId43"/>
    <p:sldId id="288" r:id="rId44"/>
    <p:sldId id="293" r:id="rId45"/>
    <p:sldId id="314" r:id="rId46"/>
    <p:sldId id="315" r:id="rId47"/>
    <p:sldId id="316" r:id="rId48"/>
    <p:sldId id="317" r:id="rId49"/>
    <p:sldId id="318" r:id="rId50"/>
    <p:sldId id="319" r:id="rId51"/>
    <p:sldId id="320" r:id="rId52"/>
    <p:sldId id="302" r:id="rId53"/>
    <p:sldId id="321" r:id="rId54"/>
    <p:sldId id="313"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Lato" panose="020B0604020202020204" charset="0"/>
      <p:regular r:id="rId61"/>
      <p:bold r:id="rId62"/>
      <p:italic r:id="rId63"/>
      <p:boldItalic r:id="rId64"/>
    </p:embeddedFont>
    <p:embeddedFont>
      <p:font typeface="Trebuchet MS" panose="020B0603020202020204" pitchFamily="34" charset="0"/>
      <p:regular r:id="rId65"/>
      <p:bold r:id="rId66"/>
      <p:italic r:id="rId67"/>
      <p:boldItalic r:id="rId68"/>
    </p:embeddedFont>
    <p:embeddedFont>
      <p:font typeface="Wingdings 3" panose="05040102010807070707" pitchFamily="18" charset="2"/>
      <p:regular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946B"/>
    <a:srgbClr val="42D0A2"/>
    <a:srgbClr val="73CFE9"/>
    <a:srgbClr val="000000"/>
    <a:srgbClr val="A6A6A6"/>
    <a:srgbClr val="7BD2F0"/>
    <a:srgbClr val="6DC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9DA8FE-0990-4056-89DB-3025464C151D}">
  <a:tblStyle styleId="{FA9DA8FE-0990-4056-89DB-3025464C15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ABDBFA-8465-43A2-A3DE-9BE2EBB501CB}"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1C3DCF1-8814-4D83-B42D-118FBCDBA022}">
      <dgm:prSet/>
      <dgm:spPr/>
      <dgm:t>
        <a:bodyPr/>
        <a:lstStyle/>
        <a:p>
          <a:r>
            <a:rPr lang="en-GB" dirty="0"/>
            <a:t>Discussion  	</a:t>
          </a:r>
          <a:endParaRPr lang="en-US" dirty="0"/>
        </a:p>
      </dgm:t>
    </dgm:pt>
    <dgm:pt modelId="{3131A2C7-14C4-4580-AFD5-2D464B74D720}" type="parTrans" cxnId="{92C8E7FF-4AA1-4645-B30B-F9323F3C4F46}">
      <dgm:prSet/>
      <dgm:spPr/>
      <dgm:t>
        <a:bodyPr/>
        <a:lstStyle/>
        <a:p>
          <a:endParaRPr lang="en-US"/>
        </a:p>
      </dgm:t>
    </dgm:pt>
    <dgm:pt modelId="{C4917B1C-8751-4C72-B989-92498DC29CBE}" type="sibTrans" cxnId="{92C8E7FF-4AA1-4645-B30B-F9323F3C4F46}">
      <dgm:prSet/>
      <dgm:spPr/>
      <dgm:t>
        <a:bodyPr/>
        <a:lstStyle/>
        <a:p>
          <a:endParaRPr lang="en-US"/>
        </a:p>
      </dgm:t>
    </dgm:pt>
    <dgm:pt modelId="{4E94F656-C79F-49FD-8153-636AD527003B}">
      <dgm:prSet/>
      <dgm:spPr/>
      <dgm:t>
        <a:bodyPr/>
        <a:lstStyle/>
        <a:p>
          <a:r>
            <a:rPr lang="en-GB"/>
            <a:t>Introduction</a:t>
          </a:r>
          <a:endParaRPr lang="en-US"/>
        </a:p>
      </dgm:t>
    </dgm:pt>
    <dgm:pt modelId="{C4D382BD-0C52-4FA3-8A28-79726A7F1D4D}" type="parTrans" cxnId="{EAA032C0-1D98-46F3-AFC0-61102092A013}">
      <dgm:prSet/>
      <dgm:spPr/>
      <dgm:t>
        <a:bodyPr/>
        <a:lstStyle/>
        <a:p>
          <a:endParaRPr lang="en-US"/>
        </a:p>
      </dgm:t>
    </dgm:pt>
    <dgm:pt modelId="{EFB40A36-4280-48A3-AB90-D1800A3D6412}" type="sibTrans" cxnId="{EAA032C0-1D98-46F3-AFC0-61102092A013}">
      <dgm:prSet/>
      <dgm:spPr/>
      <dgm:t>
        <a:bodyPr/>
        <a:lstStyle/>
        <a:p>
          <a:endParaRPr lang="en-US"/>
        </a:p>
      </dgm:t>
    </dgm:pt>
    <dgm:pt modelId="{9750D95D-FF4B-4E48-88BD-E3CA07693D53}">
      <dgm:prSet/>
      <dgm:spPr/>
      <dgm:t>
        <a:bodyPr/>
        <a:lstStyle/>
        <a:p>
          <a:r>
            <a:rPr lang="en-GB"/>
            <a:t>Project Initiation</a:t>
          </a:r>
          <a:endParaRPr lang="en-US"/>
        </a:p>
      </dgm:t>
    </dgm:pt>
    <dgm:pt modelId="{D730199A-B50A-4DDE-9E3F-9FAEE4E30BAE}" type="parTrans" cxnId="{B3147E32-0679-48CE-B66D-28C4873F638E}">
      <dgm:prSet/>
      <dgm:spPr/>
      <dgm:t>
        <a:bodyPr/>
        <a:lstStyle/>
        <a:p>
          <a:endParaRPr lang="en-US"/>
        </a:p>
      </dgm:t>
    </dgm:pt>
    <dgm:pt modelId="{FF7E22A6-BD40-4510-9E83-5AFE98AC2BE8}" type="sibTrans" cxnId="{B3147E32-0679-48CE-B66D-28C4873F638E}">
      <dgm:prSet/>
      <dgm:spPr/>
      <dgm:t>
        <a:bodyPr/>
        <a:lstStyle/>
        <a:p>
          <a:endParaRPr lang="en-US"/>
        </a:p>
      </dgm:t>
    </dgm:pt>
    <dgm:pt modelId="{3D40E4EA-20C7-4E21-B7D2-48E4A0EFC761}">
      <dgm:prSet/>
      <dgm:spPr/>
      <dgm:t>
        <a:bodyPr/>
        <a:lstStyle/>
        <a:p>
          <a:r>
            <a:rPr lang="en-GB"/>
            <a:t>Time : 	4 min</a:t>
          </a:r>
          <a:endParaRPr lang="en-US"/>
        </a:p>
      </dgm:t>
    </dgm:pt>
    <dgm:pt modelId="{A6A23A97-8C3F-4106-9667-A5BB8DC06A3E}" type="parTrans" cxnId="{30414596-C0EA-4595-AAC5-8A078204EF5F}">
      <dgm:prSet/>
      <dgm:spPr/>
      <dgm:t>
        <a:bodyPr/>
        <a:lstStyle/>
        <a:p>
          <a:endParaRPr lang="en-US"/>
        </a:p>
      </dgm:t>
    </dgm:pt>
    <dgm:pt modelId="{F545B34E-981C-48AD-A3FF-54B38DE144B8}" type="sibTrans" cxnId="{30414596-C0EA-4595-AAC5-8A078204EF5F}">
      <dgm:prSet/>
      <dgm:spPr/>
      <dgm:t>
        <a:bodyPr/>
        <a:lstStyle/>
        <a:p>
          <a:endParaRPr lang="en-US"/>
        </a:p>
      </dgm:t>
    </dgm:pt>
    <dgm:pt modelId="{B2FD9CD7-601B-462A-B6D4-43D869EB77FE}" type="pres">
      <dgm:prSet presAssocID="{C3ABDBFA-8465-43A2-A3DE-9BE2EBB501CB}" presName="linear" presStyleCnt="0">
        <dgm:presLayoutVars>
          <dgm:dir/>
          <dgm:animLvl val="lvl"/>
          <dgm:resizeHandles val="exact"/>
        </dgm:presLayoutVars>
      </dgm:prSet>
      <dgm:spPr/>
    </dgm:pt>
    <dgm:pt modelId="{F99D9CB5-99BB-4B75-B4BC-9605FAE88414}" type="pres">
      <dgm:prSet presAssocID="{81C3DCF1-8814-4D83-B42D-118FBCDBA022}" presName="parentLin" presStyleCnt="0"/>
      <dgm:spPr/>
    </dgm:pt>
    <dgm:pt modelId="{C893B5AD-EC57-41CC-BC2F-1C0E1C0567B6}" type="pres">
      <dgm:prSet presAssocID="{81C3DCF1-8814-4D83-B42D-118FBCDBA022}" presName="parentLeftMargin" presStyleLbl="node1" presStyleIdx="0" presStyleCnt="2"/>
      <dgm:spPr/>
    </dgm:pt>
    <dgm:pt modelId="{C28A4D94-542F-42DA-B133-2C87AC9F571B}" type="pres">
      <dgm:prSet presAssocID="{81C3DCF1-8814-4D83-B42D-118FBCDBA022}" presName="parentText" presStyleLbl="node1" presStyleIdx="0" presStyleCnt="2">
        <dgm:presLayoutVars>
          <dgm:chMax val="0"/>
          <dgm:bulletEnabled val="1"/>
        </dgm:presLayoutVars>
      </dgm:prSet>
      <dgm:spPr/>
    </dgm:pt>
    <dgm:pt modelId="{7A175E05-2448-4D46-8228-F05011301FB6}" type="pres">
      <dgm:prSet presAssocID="{81C3DCF1-8814-4D83-B42D-118FBCDBA022}" presName="negativeSpace" presStyleCnt="0"/>
      <dgm:spPr/>
    </dgm:pt>
    <dgm:pt modelId="{9BE95FF5-4952-441B-963B-62AAD724FC62}" type="pres">
      <dgm:prSet presAssocID="{81C3DCF1-8814-4D83-B42D-118FBCDBA022}" presName="childText" presStyleLbl="conFgAcc1" presStyleIdx="0" presStyleCnt="2">
        <dgm:presLayoutVars>
          <dgm:bulletEnabled val="1"/>
        </dgm:presLayoutVars>
      </dgm:prSet>
      <dgm:spPr/>
    </dgm:pt>
    <dgm:pt modelId="{7B31E8B7-600D-44CC-BFB2-9CF1D56AAED3}" type="pres">
      <dgm:prSet presAssocID="{C4917B1C-8751-4C72-B989-92498DC29CBE}" presName="spaceBetweenRectangles" presStyleCnt="0"/>
      <dgm:spPr/>
    </dgm:pt>
    <dgm:pt modelId="{372BAA04-4C6F-4094-A1DE-D5FE96BCF3D0}" type="pres">
      <dgm:prSet presAssocID="{3D40E4EA-20C7-4E21-B7D2-48E4A0EFC761}" presName="parentLin" presStyleCnt="0"/>
      <dgm:spPr/>
    </dgm:pt>
    <dgm:pt modelId="{4F0CDFD5-C26C-41F5-BD31-2F96261CD2BB}" type="pres">
      <dgm:prSet presAssocID="{3D40E4EA-20C7-4E21-B7D2-48E4A0EFC761}" presName="parentLeftMargin" presStyleLbl="node1" presStyleIdx="0" presStyleCnt="2"/>
      <dgm:spPr/>
    </dgm:pt>
    <dgm:pt modelId="{D19EEA85-972F-4AE6-9CE3-4F0B7DC7F36F}" type="pres">
      <dgm:prSet presAssocID="{3D40E4EA-20C7-4E21-B7D2-48E4A0EFC761}" presName="parentText" presStyleLbl="node1" presStyleIdx="1" presStyleCnt="2">
        <dgm:presLayoutVars>
          <dgm:chMax val="0"/>
          <dgm:bulletEnabled val="1"/>
        </dgm:presLayoutVars>
      </dgm:prSet>
      <dgm:spPr/>
    </dgm:pt>
    <dgm:pt modelId="{11CBF86A-DFE2-4924-AD2F-06380CC0262D}" type="pres">
      <dgm:prSet presAssocID="{3D40E4EA-20C7-4E21-B7D2-48E4A0EFC761}" presName="negativeSpace" presStyleCnt="0"/>
      <dgm:spPr/>
    </dgm:pt>
    <dgm:pt modelId="{18E1D345-20C0-437E-AC74-07B2A0B8966A}" type="pres">
      <dgm:prSet presAssocID="{3D40E4EA-20C7-4E21-B7D2-48E4A0EFC761}" presName="childText" presStyleLbl="conFgAcc1" presStyleIdx="1" presStyleCnt="2">
        <dgm:presLayoutVars>
          <dgm:bulletEnabled val="1"/>
        </dgm:presLayoutVars>
      </dgm:prSet>
      <dgm:spPr/>
    </dgm:pt>
  </dgm:ptLst>
  <dgm:cxnLst>
    <dgm:cxn modelId="{C684BB09-5208-4053-B958-523270B2FE6E}" type="presOf" srcId="{3D40E4EA-20C7-4E21-B7D2-48E4A0EFC761}" destId="{4F0CDFD5-C26C-41F5-BD31-2F96261CD2BB}" srcOrd="0" destOrd="0" presId="urn:microsoft.com/office/officeart/2005/8/layout/list1"/>
    <dgm:cxn modelId="{B3147E32-0679-48CE-B66D-28C4873F638E}" srcId="{81C3DCF1-8814-4D83-B42D-118FBCDBA022}" destId="{9750D95D-FF4B-4E48-88BD-E3CA07693D53}" srcOrd="1" destOrd="0" parTransId="{D730199A-B50A-4DDE-9E3F-9FAEE4E30BAE}" sibTransId="{FF7E22A6-BD40-4510-9E83-5AFE98AC2BE8}"/>
    <dgm:cxn modelId="{5D007F66-E3F2-4A83-A9D4-941D29244272}" type="presOf" srcId="{81C3DCF1-8814-4D83-B42D-118FBCDBA022}" destId="{C28A4D94-542F-42DA-B133-2C87AC9F571B}" srcOrd="1" destOrd="0" presId="urn:microsoft.com/office/officeart/2005/8/layout/list1"/>
    <dgm:cxn modelId="{57018751-284D-4CF3-A69F-0240136EFB40}" type="presOf" srcId="{4E94F656-C79F-49FD-8153-636AD527003B}" destId="{9BE95FF5-4952-441B-963B-62AAD724FC62}" srcOrd="0" destOrd="0" presId="urn:microsoft.com/office/officeart/2005/8/layout/list1"/>
    <dgm:cxn modelId="{65201D90-62EA-4FB0-926E-9577E770FBC9}" type="presOf" srcId="{81C3DCF1-8814-4D83-B42D-118FBCDBA022}" destId="{C893B5AD-EC57-41CC-BC2F-1C0E1C0567B6}" srcOrd="0" destOrd="0" presId="urn:microsoft.com/office/officeart/2005/8/layout/list1"/>
    <dgm:cxn modelId="{30414596-C0EA-4595-AAC5-8A078204EF5F}" srcId="{C3ABDBFA-8465-43A2-A3DE-9BE2EBB501CB}" destId="{3D40E4EA-20C7-4E21-B7D2-48E4A0EFC761}" srcOrd="1" destOrd="0" parTransId="{A6A23A97-8C3F-4106-9667-A5BB8DC06A3E}" sibTransId="{F545B34E-981C-48AD-A3FF-54B38DE144B8}"/>
    <dgm:cxn modelId="{3F56ACA3-DF5B-4DCF-8485-22BEE536EF36}" type="presOf" srcId="{C3ABDBFA-8465-43A2-A3DE-9BE2EBB501CB}" destId="{B2FD9CD7-601B-462A-B6D4-43D869EB77FE}" srcOrd="0" destOrd="0" presId="urn:microsoft.com/office/officeart/2005/8/layout/list1"/>
    <dgm:cxn modelId="{7A7426B8-CB51-45C9-8156-287B8023099A}" type="presOf" srcId="{9750D95D-FF4B-4E48-88BD-E3CA07693D53}" destId="{9BE95FF5-4952-441B-963B-62AAD724FC62}" srcOrd="0" destOrd="1" presId="urn:microsoft.com/office/officeart/2005/8/layout/list1"/>
    <dgm:cxn modelId="{EAA032C0-1D98-46F3-AFC0-61102092A013}" srcId="{81C3DCF1-8814-4D83-B42D-118FBCDBA022}" destId="{4E94F656-C79F-49FD-8153-636AD527003B}" srcOrd="0" destOrd="0" parTransId="{C4D382BD-0C52-4FA3-8A28-79726A7F1D4D}" sibTransId="{EFB40A36-4280-48A3-AB90-D1800A3D6412}"/>
    <dgm:cxn modelId="{908427E4-4C15-4EF4-8A76-6DC7C9D5F61C}" type="presOf" srcId="{3D40E4EA-20C7-4E21-B7D2-48E4A0EFC761}" destId="{D19EEA85-972F-4AE6-9CE3-4F0B7DC7F36F}" srcOrd="1" destOrd="0" presId="urn:microsoft.com/office/officeart/2005/8/layout/list1"/>
    <dgm:cxn modelId="{92C8E7FF-4AA1-4645-B30B-F9323F3C4F46}" srcId="{C3ABDBFA-8465-43A2-A3DE-9BE2EBB501CB}" destId="{81C3DCF1-8814-4D83-B42D-118FBCDBA022}" srcOrd="0" destOrd="0" parTransId="{3131A2C7-14C4-4580-AFD5-2D464B74D720}" sibTransId="{C4917B1C-8751-4C72-B989-92498DC29CBE}"/>
    <dgm:cxn modelId="{0CEB0ED2-E4D4-4773-A137-3D681F8E0A63}" type="presParOf" srcId="{B2FD9CD7-601B-462A-B6D4-43D869EB77FE}" destId="{F99D9CB5-99BB-4B75-B4BC-9605FAE88414}" srcOrd="0" destOrd="0" presId="urn:microsoft.com/office/officeart/2005/8/layout/list1"/>
    <dgm:cxn modelId="{2FA890BC-D0DB-4E62-8722-E616EDD63DB4}" type="presParOf" srcId="{F99D9CB5-99BB-4B75-B4BC-9605FAE88414}" destId="{C893B5AD-EC57-41CC-BC2F-1C0E1C0567B6}" srcOrd="0" destOrd="0" presId="urn:microsoft.com/office/officeart/2005/8/layout/list1"/>
    <dgm:cxn modelId="{1E18F272-4BA7-4E42-A99B-55633B843A1E}" type="presParOf" srcId="{F99D9CB5-99BB-4B75-B4BC-9605FAE88414}" destId="{C28A4D94-542F-42DA-B133-2C87AC9F571B}" srcOrd="1" destOrd="0" presId="urn:microsoft.com/office/officeart/2005/8/layout/list1"/>
    <dgm:cxn modelId="{CBA6DA14-60DA-4BF9-9A67-D23429B73A06}" type="presParOf" srcId="{B2FD9CD7-601B-462A-B6D4-43D869EB77FE}" destId="{7A175E05-2448-4D46-8228-F05011301FB6}" srcOrd="1" destOrd="0" presId="urn:microsoft.com/office/officeart/2005/8/layout/list1"/>
    <dgm:cxn modelId="{27C53F72-8FDC-4FD3-8752-1A52595229D5}" type="presParOf" srcId="{B2FD9CD7-601B-462A-B6D4-43D869EB77FE}" destId="{9BE95FF5-4952-441B-963B-62AAD724FC62}" srcOrd="2" destOrd="0" presId="urn:microsoft.com/office/officeart/2005/8/layout/list1"/>
    <dgm:cxn modelId="{99B9D21F-290D-4086-8234-5F831EA278EE}" type="presParOf" srcId="{B2FD9CD7-601B-462A-B6D4-43D869EB77FE}" destId="{7B31E8B7-600D-44CC-BFB2-9CF1D56AAED3}" srcOrd="3" destOrd="0" presId="urn:microsoft.com/office/officeart/2005/8/layout/list1"/>
    <dgm:cxn modelId="{C62DB780-1865-4E23-834B-2C6D2BB5185B}" type="presParOf" srcId="{B2FD9CD7-601B-462A-B6D4-43D869EB77FE}" destId="{372BAA04-4C6F-4094-A1DE-D5FE96BCF3D0}" srcOrd="4" destOrd="0" presId="urn:microsoft.com/office/officeart/2005/8/layout/list1"/>
    <dgm:cxn modelId="{ECAB0DE4-0D4B-422D-9BD7-A086886F0F20}" type="presParOf" srcId="{372BAA04-4C6F-4094-A1DE-D5FE96BCF3D0}" destId="{4F0CDFD5-C26C-41F5-BD31-2F96261CD2BB}" srcOrd="0" destOrd="0" presId="urn:microsoft.com/office/officeart/2005/8/layout/list1"/>
    <dgm:cxn modelId="{88B8ED7B-BDDD-4BE2-8B8A-2A217CF11059}" type="presParOf" srcId="{372BAA04-4C6F-4094-A1DE-D5FE96BCF3D0}" destId="{D19EEA85-972F-4AE6-9CE3-4F0B7DC7F36F}" srcOrd="1" destOrd="0" presId="urn:microsoft.com/office/officeart/2005/8/layout/list1"/>
    <dgm:cxn modelId="{ACF15542-4FB9-4115-850D-5BCBBFA485CC}" type="presParOf" srcId="{B2FD9CD7-601B-462A-B6D4-43D869EB77FE}" destId="{11CBF86A-DFE2-4924-AD2F-06380CC0262D}" srcOrd="5" destOrd="0" presId="urn:microsoft.com/office/officeart/2005/8/layout/list1"/>
    <dgm:cxn modelId="{36AF9AB2-A80F-47D3-B517-687A58E6C410}" type="presParOf" srcId="{B2FD9CD7-601B-462A-B6D4-43D869EB77FE}" destId="{18E1D345-20C0-437E-AC74-07B2A0B8966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54BFE-B04A-4A9D-BD82-DEAF31E971B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141B4081-D1E6-4E5A-AF57-E27D8F8D895E}">
      <dgm:prSet custT="1"/>
      <dgm:spPr/>
      <dgm:t>
        <a:bodyPr/>
        <a:lstStyle/>
        <a:p>
          <a:r>
            <a:rPr lang="en-GB" sz="2800" dirty="0"/>
            <a:t>Discussion: 	</a:t>
          </a:r>
          <a:endParaRPr lang="en-US" sz="2800" dirty="0"/>
        </a:p>
      </dgm:t>
    </dgm:pt>
    <dgm:pt modelId="{462FD565-283D-4628-9EF4-3E4855B989A6}" type="parTrans" cxnId="{6D58FE77-52AB-4C0F-BB58-47B7B367C251}">
      <dgm:prSet/>
      <dgm:spPr/>
      <dgm:t>
        <a:bodyPr/>
        <a:lstStyle/>
        <a:p>
          <a:endParaRPr lang="en-US"/>
        </a:p>
      </dgm:t>
    </dgm:pt>
    <dgm:pt modelId="{E3A0AB32-62BF-41AF-8CB6-576693DE253E}" type="sibTrans" cxnId="{6D58FE77-52AB-4C0F-BB58-47B7B367C251}">
      <dgm:prSet/>
      <dgm:spPr/>
      <dgm:t>
        <a:bodyPr/>
        <a:lstStyle/>
        <a:p>
          <a:endParaRPr lang="en-US"/>
        </a:p>
      </dgm:t>
    </dgm:pt>
    <dgm:pt modelId="{C6C8A12D-DFFE-445A-BED2-CB23B989F920}">
      <dgm:prSet custT="1"/>
      <dgm:spPr/>
      <dgm:t>
        <a:bodyPr/>
        <a:lstStyle/>
        <a:p>
          <a:r>
            <a:rPr lang="en-US" sz="2400"/>
            <a:t>Belbin Analysis</a:t>
          </a:r>
        </a:p>
      </dgm:t>
    </dgm:pt>
    <dgm:pt modelId="{40F6E772-FCFA-4581-BCC6-97B786522A0D}" type="parTrans" cxnId="{D3689B98-7AED-400A-8118-4284F416A1E8}">
      <dgm:prSet/>
      <dgm:spPr/>
      <dgm:t>
        <a:bodyPr/>
        <a:lstStyle/>
        <a:p>
          <a:endParaRPr lang="en-US"/>
        </a:p>
      </dgm:t>
    </dgm:pt>
    <dgm:pt modelId="{0E92D5A0-A2B4-4C1E-ACBB-DC3E506753A8}" type="sibTrans" cxnId="{D3689B98-7AED-400A-8118-4284F416A1E8}">
      <dgm:prSet/>
      <dgm:spPr/>
      <dgm:t>
        <a:bodyPr/>
        <a:lstStyle/>
        <a:p>
          <a:endParaRPr lang="en-US"/>
        </a:p>
      </dgm:t>
    </dgm:pt>
    <dgm:pt modelId="{8342CDB2-3566-4599-B29A-99D844F9D3AC}">
      <dgm:prSet custT="1"/>
      <dgm:spPr/>
      <dgm:t>
        <a:bodyPr/>
        <a:lstStyle/>
        <a:p>
          <a:r>
            <a:rPr lang="en-US" sz="2400" dirty="0"/>
            <a:t>Skill Audit</a:t>
          </a:r>
        </a:p>
      </dgm:t>
    </dgm:pt>
    <dgm:pt modelId="{776AA281-3CDB-41E0-8EEA-E490A1AECECD}" type="parTrans" cxnId="{07F804D0-7F3D-42C4-8B7F-3E9FE90CBAD7}">
      <dgm:prSet/>
      <dgm:spPr/>
      <dgm:t>
        <a:bodyPr/>
        <a:lstStyle/>
        <a:p>
          <a:endParaRPr lang="en-US"/>
        </a:p>
      </dgm:t>
    </dgm:pt>
    <dgm:pt modelId="{F823FAF1-CD05-4010-8F66-6EB1381AA892}" type="sibTrans" cxnId="{07F804D0-7F3D-42C4-8B7F-3E9FE90CBAD7}">
      <dgm:prSet/>
      <dgm:spPr/>
      <dgm:t>
        <a:bodyPr/>
        <a:lstStyle/>
        <a:p>
          <a:endParaRPr lang="en-US"/>
        </a:p>
      </dgm:t>
    </dgm:pt>
    <dgm:pt modelId="{84EC2BFE-25A7-4557-9A98-5DB0330332E3}">
      <dgm:prSet custT="1"/>
      <dgm:spPr/>
      <dgm:t>
        <a:bodyPr/>
        <a:lstStyle/>
        <a:p>
          <a:r>
            <a:rPr lang="en-US" sz="2400" dirty="0"/>
            <a:t>Microsoft Project</a:t>
          </a:r>
        </a:p>
      </dgm:t>
    </dgm:pt>
    <dgm:pt modelId="{9075FE69-17C6-4B53-8CB9-7333A2A3AB07}" type="parTrans" cxnId="{40D9E0A4-5EFC-4111-B170-CD0B031B7F49}">
      <dgm:prSet/>
      <dgm:spPr/>
      <dgm:t>
        <a:bodyPr/>
        <a:lstStyle/>
        <a:p>
          <a:endParaRPr lang="en-US"/>
        </a:p>
      </dgm:t>
    </dgm:pt>
    <dgm:pt modelId="{1BF7545B-C835-41D6-AA46-2F5B99A680C1}" type="sibTrans" cxnId="{40D9E0A4-5EFC-4111-B170-CD0B031B7F49}">
      <dgm:prSet/>
      <dgm:spPr/>
      <dgm:t>
        <a:bodyPr/>
        <a:lstStyle/>
        <a:p>
          <a:endParaRPr lang="en-US"/>
        </a:p>
      </dgm:t>
    </dgm:pt>
    <dgm:pt modelId="{99D49F3A-A100-4F17-8710-CFE6C4305446}">
      <dgm:prSet/>
      <dgm:spPr/>
      <dgm:t>
        <a:bodyPr/>
        <a:lstStyle/>
        <a:p>
          <a:r>
            <a:rPr lang="en-GB"/>
            <a:t>Time : 	3 min </a:t>
          </a:r>
          <a:endParaRPr lang="en-US"/>
        </a:p>
      </dgm:t>
    </dgm:pt>
    <dgm:pt modelId="{028C17B9-A6D7-4288-AC18-33E4473D69EB}" type="parTrans" cxnId="{3F4CF64A-A1B0-4FA0-8F8B-F9E5C6BD36D1}">
      <dgm:prSet/>
      <dgm:spPr/>
      <dgm:t>
        <a:bodyPr/>
        <a:lstStyle/>
        <a:p>
          <a:endParaRPr lang="en-US"/>
        </a:p>
      </dgm:t>
    </dgm:pt>
    <dgm:pt modelId="{298F89D4-2A34-417C-ACA8-11A02B6095FA}" type="sibTrans" cxnId="{3F4CF64A-A1B0-4FA0-8F8B-F9E5C6BD36D1}">
      <dgm:prSet/>
      <dgm:spPr/>
      <dgm:t>
        <a:bodyPr/>
        <a:lstStyle/>
        <a:p>
          <a:endParaRPr lang="en-US"/>
        </a:p>
      </dgm:t>
    </dgm:pt>
    <dgm:pt modelId="{2A849134-4A99-43D4-8B7C-184ACB1A883C}" type="pres">
      <dgm:prSet presAssocID="{C2C54BFE-B04A-4A9D-BD82-DEAF31E971B7}" presName="linear" presStyleCnt="0">
        <dgm:presLayoutVars>
          <dgm:dir/>
          <dgm:animLvl val="lvl"/>
          <dgm:resizeHandles val="exact"/>
        </dgm:presLayoutVars>
      </dgm:prSet>
      <dgm:spPr/>
    </dgm:pt>
    <dgm:pt modelId="{4B75CA59-028F-4E11-8958-0CB3EA9DC73E}" type="pres">
      <dgm:prSet presAssocID="{141B4081-D1E6-4E5A-AF57-E27D8F8D895E}" presName="parentLin" presStyleCnt="0"/>
      <dgm:spPr/>
    </dgm:pt>
    <dgm:pt modelId="{5B91A24D-54B7-4CCD-AFB3-63C7518A8C86}" type="pres">
      <dgm:prSet presAssocID="{141B4081-D1E6-4E5A-AF57-E27D8F8D895E}" presName="parentLeftMargin" presStyleLbl="node1" presStyleIdx="0" presStyleCnt="2"/>
      <dgm:spPr/>
    </dgm:pt>
    <dgm:pt modelId="{6D8699E5-6B8B-4174-8FA0-DD96F3212A28}" type="pres">
      <dgm:prSet presAssocID="{141B4081-D1E6-4E5A-AF57-E27D8F8D895E}" presName="parentText" presStyleLbl="node1" presStyleIdx="0" presStyleCnt="2">
        <dgm:presLayoutVars>
          <dgm:chMax val="0"/>
          <dgm:bulletEnabled val="1"/>
        </dgm:presLayoutVars>
      </dgm:prSet>
      <dgm:spPr/>
    </dgm:pt>
    <dgm:pt modelId="{1018613C-C598-4186-8C11-34D0D23BC4ED}" type="pres">
      <dgm:prSet presAssocID="{141B4081-D1E6-4E5A-AF57-E27D8F8D895E}" presName="negativeSpace" presStyleCnt="0"/>
      <dgm:spPr/>
    </dgm:pt>
    <dgm:pt modelId="{E475E464-D0A2-439F-88DD-488A0F677563}" type="pres">
      <dgm:prSet presAssocID="{141B4081-D1E6-4E5A-AF57-E27D8F8D895E}" presName="childText" presStyleLbl="conFgAcc1" presStyleIdx="0" presStyleCnt="2">
        <dgm:presLayoutVars>
          <dgm:bulletEnabled val="1"/>
        </dgm:presLayoutVars>
      </dgm:prSet>
      <dgm:spPr/>
    </dgm:pt>
    <dgm:pt modelId="{A845DA89-652C-45CD-B13F-4F7FE45BC041}" type="pres">
      <dgm:prSet presAssocID="{E3A0AB32-62BF-41AF-8CB6-576693DE253E}" presName="spaceBetweenRectangles" presStyleCnt="0"/>
      <dgm:spPr/>
    </dgm:pt>
    <dgm:pt modelId="{2A4595AC-FC67-4970-85E9-7344E2C3C592}" type="pres">
      <dgm:prSet presAssocID="{99D49F3A-A100-4F17-8710-CFE6C4305446}" presName="parentLin" presStyleCnt="0"/>
      <dgm:spPr/>
    </dgm:pt>
    <dgm:pt modelId="{484BBDD9-1C82-4001-AF1C-6E8DCE726B29}" type="pres">
      <dgm:prSet presAssocID="{99D49F3A-A100-4F17-8710-CFE6C4305446}" presName="parentLeftMargin" presStyleLbl="node1" presStyleIdx="0" presStyleCnt="2"/>
      <dgm:spPr/>
    </dgm:pt>
    <dgm:pt modelId="{82F4C3AB-8C98-4B93-BD61-7D6F01D9BB03}" type="pres">
      <dgm:prSet presAssocID="{99D49F3A-A100-4F17-8710-CFE6C4305446}" presName="parentText" presStyleLbl="node1" presStyleIdx="1" presStyleCnt="2">
        <dgm:presLayoutVars>
          <dgm:chMax val="0"/>
          <dgm:bulletEnabled val="1"/>
        </dgm:presLayoutVars>
      </dgm:prSet>
      <dgm:spPr/>
    </dgm:pt>
    <dgm:pt modelId="{51C45B8D-67F3-44BD-AE8B-E6BCA52D3B98}" type="pres">
      <dgm:prSet presAssocID="{99D49F3A-A100-4F17-8710-CFE6C4305446}" presName="negativeSpace" presStyleCnt="0"/>
      <dgm:spPr/>
    </dgm:pt>
    <dgm:pt modelId="{0F1D6250-D192-40E8-A081-06BEF67E6349}" type="pres">
      <dgm:prSet presAssocID="{99D49F3A-A100-4F17-8710-CFE6C4305446}" presName="childText" presStyleLbl="conFgAcc1" presStyleIdx="1" presStyleCnt="2">
        <dgm:presLayoutVars>
          <dgm:bulletEnabled val="1"/>
        </dgm:presLayoutVars>
      </dgm:prSet>
      <dgm:spPr/>
    </dgm:pt>
  </dgm:ptLst>
  <dgm:cxnLst>
    <dgm:cxn modelId="{2E306D22-63B2-429D-9147-B5C267133527}" type="presOf" srcId="{141B4081-D1E6-4E5A-AF57-E27D8F8D895E}" destId="{6D8699E5-6B8B-4174-8FA0-DD96F3212A28}" srcOrd="1" destOrd="0" presId="urn:microsoft.com/office/officeart/2005/8/layout/list1"/>
    <dgm:cxn modelId="{D5774623-762F-44CB-851B-FA83D5E2E06D}" type="presOf" srcId="{141B4081-D1E6-4E5A-AF57-E27D8F8D895E}" destId="{5B91A24D-54B7-4CCD-AFB3-63C7518A8C86}" srcOrd="0" destOrd="0" presId="urn:microsoft.com/office/officeart/2005/8/layout/list1"/>
    <dgm:cxn modelId="{3F4CF64A-A1B0-4FA0-8F8B-F9E5C6BD36D1}" srcId="{C2C54BFE-B04A-4A9D-BD82-DEAF31E971B7}" destId="{99D49F3A-A100-4F17-8710-CFE6C4305446}" srcOrd="1" destOrd="0" parTransId="{028C17B9-A6D7-4288-AC18-33E4473D69EB}" sibTransId="{298F89D4-2A34-417C-ACA8-11A02B6095FA}"/>
    <dgm:cxn modelId="{70A64D73-18A2-4904-A6BA-76889B1E2F9E}" type="presOf" srcId="{8342CDB2-3566-4599-B29A-99D844F9D3AC}" destId="{E475E464-D0A2-439F-88DD-488A0F677563}" srcOrd="0" destOrd="1" presId="urn:microsoft.com/office/officeart/2005/8/layout/list1"/>
    <dgm:cxn modelId="{6D58FE77-52AB-4C0F-BB58-47B7B367C251}" srcId="{C2C54BFE-B04A-4A9D-BD82-DEAF31E971B7}" destId="{141B4081-D1E6-4E5A-AF57-E27D8F8D895E}" srcOrd="0" destOrd="0" parTransId="{462FD565-283D-4628-9EF4-3E4855B989A6}" sibTransId="{E3A0AB32-62BF-41AF-8CB6-576693DE253E}"/>
    <dgm:cxn modelId="{3F003181-1CCC-4ADC-AE1E-3A1BD1FEA9F5}" type="presOf" srcId="{99D49F3A-A100-4F17-8710-CFE6C4305446}" destId="{484BBDD9-1C82-4001-AF1C-6E8DCE726B29}" srcOrd="0" destOrd="0" presId="urn:microsoft.com/office/officeart/2005/8/layout/list1"/>
    <dgm:cxn modelId="{738E2284-BB03-4501-8374-964588812904}" type="presOf" srcId="{84EC2BFE-25A7-4557-9A98-5DB0330332E3}" destId="{E475E464-D0A2-439F-88DD-488A0F677563}" srcOrd="0" destOrd="2" presId="urn:microsoft.com/office/officeart/2005/8/layout/list1"/>
    <dgm:cxn modelId="{2C6E4D8A-F348-4C66-88E1-E638C5DE506D}" type="presOf" srcId="{99D49F3A-A100-4F17-8710-CFE6C4305446}" destId="{82F4C3AB-8C98-4B93-BD61-7D6F01D9BB03}" srcOrd="1" destOrd="0" presId="urn:microsoft.com/office/officeart/2005/8/layout/list1"/>
    <dgm:cxn modelId="{08B5C493-C803-4CD8-9CCA-AA31AADC29B9}" type="presOf" srcId="{C6C8A12D-DFFE-445A-BED2-CB23B989F920}" destId="{E475E464-D0A2-439F-88DD-488A0F677563}" srcOrd="0" destOrd="0" presId="urn:microsoft.com/office/officeart/2005/8/layout/list1"/>
    <dgm:cxn modelId="{3CFFBB94-8F67-4B75-BF15-01B8DF73EA35}" type="presOf" srcId="{C2C54BFE-B04A-4A9D-BD82-DEAF31E971B7}" destId="{2A849134-4A99-43D4-8B7C-184ACB1A883C}" srcOrd="0" destOrd="0" presId="urn:microsoft.com/office/officeart/2005/8/layout/list1"/>
    <dgm:cxn modelId="{D3689B98-7AED-400A-8118-4284F416A1E8}" srcId="{141B4081-D1E6-4E5A-AF57-E27D8F8D895E}" destId="{C6C8A12D-DFFE-445A-BED2-CB23B989F920}" srcOrd="0" destOrd="0" parTransId="{40F6E772-FCFA-4581-BCC6-97B786522A0D}" sibTransId="{0E92D5A0-A2B4-4C1E-ACBB-DC3E506753A8}"/>
    <dgm:cxn modelId="{40D9E0A4-5EFC-4111-B170-CD0B031B7F49}" srcId="{141B4081-D1E6-4E5A-AF57-E27D8F8D895E}" destId="{84EC2BFE-25A7-4557-9A98-5DB0330332E3}" srcOrd="2" destOrd="0" parTransId="{9075FE69-17C6-4B53-8CB9-7333A2A3AB07}" sibTransId="{1BF7545B-C835-41D6-AA46-2F5B99A680C1}"/>
    <dgm:cxn modelId="{07F804D0-7F3D-42C4-8B7F-3E9FE90CBAD7}" srcId="{141B4081-D1E6-4E5A-AF57-E27D8F8D895E}" destId="{8342CDB2-3566-4599-B29A-99D844F9D3AC}" srcOrd="1" destOrd="0" parTransId="{776AA281-3CDB-41E0-8EEA-E490A1AECECD}" sibTransId="{F823FAF1-CD05-4010-8F66-6EB1381AA892}"/>
    <dgm:cxn modelId="{4790568C-F36E-4DD7-BFB5-406042282BC9}" type="presParOf" srcId="{2A849134-4A99-43D4-8B7C-184ACB1A883C}" destId="{4B75CA59-028F-4E11-8958-0CB3EA9DC73E}" srcOrd="0" destOrd="0" presId="urn:microsoft.com/office/officeart/2005/8/layout/list1"/>
    <dgm:cxn modelId="{C722A6FA-2394-4B2E-9D15-0463F5852195}" type="presParOf" srcId="{4B75CA59-028F-4E11-8958-0CB3EA9DC73E}" destId="{5B91A24D-54B7-4CCD-AFB3-63C7518A8C86}" srcOrd="0" destOrd="0" presId="urn:microsoft.com/office/officeart/2005/8/layout/list1"/>
    <dgm:cxn modelId="{4D5736BB-86F7-415E-BC0D-0E3C957E2766}" type="presParOf" srcId="{4B75CA59-028F-4E11-8958-0CB3EA9DC73E}" destId="{6D8699E5-6B8B-4174-8FA0-DD96F3212A28}" srcOrd="1" destOrd="0" presId="urn:microsoft.com/office/officeart/2005/8/layout/list1"/>
    <dgm:cxn modelId="{572A839E-B502-4DC3-A74B-E3D63F4A90AF}" type="presParOf" srcId="{2A849134-4A99-43D4-8B7C-184ACB1A883C}" destId="{1018613C-C598-4186-8C11-34D0D23BC4ED}" srcOrd="1" destOrd="0" presId="urn:microsoft.com/office/officeart/2005/8/layout/list1"/>
    <dgm:cxn modelId="{E365D269-4B38-4586-9965-124E1216FE7B}" type="presParOf" srcId="{2A849134-4A99-43D4-8B7C-184ACB1A883C}" destId="{E475E464-D0A2-439F-88DD-488A0F677563}" srcOrd="2" destOrd="0" presId="urn:microsoft.com/office/officeart/2005/8/layout/list1"/>
    <dgm:cxn modelId="{78341E5A-3980-4FD6-A32B-6A19D17234A4}" type="presParOf" srcId="{2A849134-4A99-43D4-8B7C-184ACB1A883C}" destId="{A845DA89-652C-45CD-B13F-4F7FE45BC041}" srcOrd="3" destOrd="0" presId="urn:microsoft.com/office/officeart/2005/8/layout/list1"/>
    <dgm:cxn modelId="{DD2F932B-C840-4D1B-BD9E-75E580DF4BE3}" type="presParOf" srcId="{2A849134-4A99-43D4-8B7C-184ACB1A883C}" destId="{2A4595AC-FC67-4970-85E9-7344E2C3C592}" srcOrd="4" destOrd="0" presId="urn:microsoft.com/office/officeart/2005/8/layout/list1"/>
    <dgm:cxn modelId="{39C4CD80-7F99-4E8F-9C60-A3E427084207}" type="presParOf" srcId="{2A4595AC-FC67-4970-85E9-7344E2C3C592}" destId="{484BBDD9-1C82-4001-AF1C-6E8DCE726B29}" srcOrd="0" destOrd="0" presId="urn:microsoft.com/office/officeart/2005/8/layout/list1"/>
    <dgm:cxn modelId="{D041CD81-2C56-4AAA-BE24-AE07A236D3B7}" type="presParOf" srcId="{2A4595AC-FC67-4970-85E9-7344E2C3C592}" destId="{82F4C3AB-8C98-4B93-BD61-7D6F01D9BB03}" srcOrd="1" destOrd="0" presId="urn:microsoft.com/office/officeart/2005/8/layout/list1"/>
    <dgm:cxn modelId="{2A23397E-BBEC-49F5-B3DB-943A2081B987}" type="presParOf" srcId="{2A849134-4A99-43D4-8B7C-184ACB1A883C}" destId="{51C45B8D-67F3-44BD-AE8B-E6BCA52D3B98}" srcOrd="5" destOrd="0" presId="urn:microsoft.com/office/officeart/2005/8/layout/list1"/>
    <dgm:cxn modelId="{ED1E9020-D155-4625-9C22-0F7D478355AA}" type="presParOf" srcId="{2A849134-4A99-43D4-8B7C-184ACB1A883C}" destId="{0F1D6250-D192-40E8-A081-06BEF67E634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92866D-1E4E-44E7-A60A-7FED8FF3B241}"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94BA4AF2-AA4D-432D-8B54-723D6E9400C6}">
      <dgm:prSet/>
      <dgm:spPr/>
      <dgm:t>
        <a:bodyPr/>
        <a:lstStyle/>
        <a:p>
          <a:r>
            <a:rPr lang="en-GB"/>
            <a:t>Discussion: </a:t>
          </a:r>
          <a:endParaRPr lang="en-US"/>
        </a:p>
      </dgm:t>
    </dgm:pt>
    <dgm:pt modelId="{4C83013D-8814-4500-8C06-4D311F9162E4}" type="parTrans" cxnId="{3393DFB5-16A3-4ADE-B406-EA12E58DE1AD}">
      <dgm:prSet/>
      <dgm:spPr/>
      <dgm:t>
        <a:bodyPr/>
        <a:lstStyle/>
        <a:p>
          <a:endParaRPr lang="en-US"/>
        </a:p>
      </dgm:t>
    </dgm:pt>
    <dgm:pt modelId="{D68CEB6C-9B37-4173-A56F-670145B3FA4C}" type="sibTrans" cxnId="{3393DFB5-16A3-4ADE-B406-EA12E58DE1AD}">
      <dgm:prSet/>
      <dgm:spPr/>
      <dgm:t>
        <a:bodyPr/>
        <a:lstStyle/>
        <a:p>
          <a:endParaRPr lang="en-US"/>
        </a:p>
      </dgm:t>
    </dgm:pt>
    <dgm:pt modelId="{1B618838-D8A5-4364-8002-061868E8D70A}">
      <dgm:prSet/>
      <dgm:spPr/>
      <dgm:t>
        <a:bodyPr/>
        <a:lstStyle/>
        <a:p>
          <a:r>
            <a:rPr lang="en-US"/>
            <a:t>Team Meetings</a:t>
          </a:r>
        </a:p>
      </dgm:t>
    </dgm:pt>
    <dgm:pt modelId="{BBA2AF4C-7920-4E5B-A2AA-4D5A424A759F}" type="parTrans" cxnId="{5CD59F98-0B6A-4F89-9110-5E1B0D8ACC53}">
      <dgm:prSet/>
      <dgm:spPr/>
      <dgm:t>
        <a:bodyPr/>
        <a:lstStyle/>
        <a:p>
          <a:endParaRPr lang="en-US"/>
        </a:p>
      </dgm:t>
    </dgm:pt>
    <dgm:pt modelId="{576349FE-D116-4034-B216-1A41172AB296}" type="sibTrans" cxnId="{5CD59F98-0B6A-4F89-9110-5E1B0D8ACC53}">
      <dgm:prSet/>
      <dgm:spPr/>
      <dgm:t>
        <a:bodyPr/>
        <a:lstStyle/>
        <a:p>
          <a:endParaRPr lang="en-US"/>
        </a:p>
      </dgm:t>
    </dgm:pt>
    <dgm:pt modelId="{0BFDF3C9-9186-43FA-8298-026C2B4F0566}">
      <dgm:prSet/>
      <dgm:spPr/>
      <dgm:t>
        <a:bodyPr/>
        <a:lstStyle/>
        <a:p>
          <a:r>
            <a:rPr lang="en-US"/>
            <a:t>Communication and Collaboration Tools</a:t>
          </a:r>
        </a:p>
      </dgm:t>
    </dgm:pt>
    <dgm:pt modelId="{AD08A693-474F-4010-8143-D76474F6EFBF}" type="parTrans" cxnId="{FF148426-19F1-4D04-85E1-1E52FBA77790}">
      <dgm:prSet/>
      <dgm:spPr/>
      <dgm:t>
        <a:bodyPr/>
        <a:lstStyle/>
        <a:p>
          <a:endParaRPr lang="en-US"/>
        </a:p>
      </dgm:t>
    </dgm:pt>
    <dgm:pt modelId="{47F6E0B5-7140-4D92-BBDF-F6D6CC5960AC}" type="sibTrans" cxnId="{FF148426-19F1-4D04-85E1-1E52FBA77790}">
      <dgm:prSet/>
      <dgm:spPr/>
      <dgm:t>
        <a:bodyPr/>
        <a:lstStyle/>
        <a:p>
          <a:endParaRPr lang="en-US"/>
        </a:p>
      </dgm:t>
    </dgm:pt>
    <dgm:pt modelId="{45FD12D0-D3E6-4DAA-A5D3-1FD08BF19CAA}">
      <dgm:prSet/>
      <dgm:spPr/>
      <dgm:t>
        <a:bodyPr/>
        <a:lstStyle/>
        <a:p>
          <a:r>
            <a:rPr lang="en-US"/>
            <a:t>Requirements</a:t>
          </a:r>
        </a:p>
      </dgm:t>
    </dgm:pt>
    <dgm:pt modelId="{0CC30DE0-C203-4006-BA4C-B8DDE724D8DA}" type="parTrans" cxnId="{0490FEDC-F8F0-4008-A8F4-635BB6A52053}">
      <dgm:prSet/>
      <dgm:spPr/>
      <dgm:t>
        <a:bodyPr/>
        <a:lstStyle/>
        <a:p>
          <a:endParaRPr lang="en-US"/>
        </a:p>
      </dgm:t>
    </dgm:pt>
    <dgm:pt modelId="{8D8BDCB8-6740-4D68-B46D-0926745DBB2C}" type="sibTrans" cxnId="{0490FEDC-F8F0-4008-A8F4-635BB6A52053}">
      <dgm:prSet/>
      <dgm:spPr/>
      <dgm:t>
        <a:bodyPr/>
        <a:lstStyle/>
        <a:p>
          <a:endParaRPr lang="en-US"/>
        </a:p>
      </dgm:t>
    </dgm:pt>
    <dgm:pt modelId="{F2E66EC2-33CC-4C05-A728-C48102CE76AB}">
      <dgm:prSet/>
      <dgm:spPr/>
      <dgm:t>
        <a:bodyPr/>
        <a:lstStyle/>
        <a:p>
          <a:r>
            <a:rPr lang="en-GB"/>
            <a:t>Time : 	5 mins</a:t>
          </a:r>
          <a:endParaRPr lang="en-US"/>
        </a:p>
      </dgm:t>
    </dgm:pt>
    <dgm:pt modelId="{88D7E0D1-EBCD-4AD0-B2C4-2DEA01A11C45}" type="parTrans" cxnId="{6D91DC41-CC2B-4D0F-A010-0703CA34794E}">
      <dgm:prSet/>
      <dgm:spPr/>
      <dgm:t>
        <a:bodyPr/>
        <a:lstStyle/>
        <a:p>
          <a:endParaRPr lang="en-US"/>
        </a:p>
      </dgm:t>
    </dgm:pt>
    <dgm:pt modelId="{A7FB79F4-F1C5-4805-A5D4-97C443865175}" type="sibTrans" cxnId="{6D91DC41-CC2B-4D0F-A010-0703CA34794E}">
      <dgm:prSet/>
      <dgm:spPr/>
      <dgm:t>
        <a:bodyPr/>
        <a:lstStyle/>
        <a:p>
          <a:endParaRPr lang="en-US"/>
        </a:p>
      </dgm:t>
    </dgm:pt>
    <dgm:pt modelId="{C3E670E1-EAC5-4B45-9E28-0CBC5D45845D}" type="pres">
      <dgm:prSet presAssocID="{2092866D-1E4E-44E7-A60A-7FED8FF3B241}" presName="linear" presStyleCnt="0">
        <dgm:presLayoutVars>
          <dgm:dir/>
          <dgm:animLvl val="lvl"/>
          <dgm:resizeHandles val="exact"/>
        </dgm:presLayoutVars>
      </dgm:prSet>
      <dgm:spPr/>
    </dgm:pt>
    <dgm:pt modelId="{C4BF9041-48A5-4A61-BE82-E65B1B9CD95C}" type="pres">
      <dgm:prSet presAssocID="{94BA4AF2-AA4D-432D-8B54-723D6E9400C6}" presName="parentLin" presStyleCnt="0"/>
      <dgm:spPr/>
    </dgm:pt>
    <dgm:pt modelId="{93FA0240-559E-4F41-8140-B5873686499B}" type="pres">
      <dgm:prSet presAssocID="{94BA4AF2-AA4D-432D-8B54-723D6E9400C6}" presName="parentLeftMargin" presStyleLbl="node1" presStyleIdx="0" presStyleCnt="2"/>
      <dgm:spPr/>
    </dgm:pt>
    <dgm:pt modelId="{BE4C8AC3-9D85-46A2-996B-0333B5E314AE}" type="pres">
      <dgm:prSet presAssocID="{94BA4AF2-AA4D-432D-8B54-723D6E9400C6}" presName="parentText" presStyleLbl="node1" presStyleIdx="0" presStyleCnt="2">
        <dgm:presLayoutVars>
          <dgm:chMax val="0"/>
          <dgm:bulletEnabled val="1"/>
        </dgm:presLayoutVars>
      </dgm:prSet>
      <dgm:spPr/>
    </dgm:pt>
    <dgm:pt modelId="{EB89C7B2-D3D2-41AB-9E0F-D60DD85885F5}" type="pres">
      <dgm:prSet presAssocID="{94BA4AF2-AA4D-432D-8B54-723D6E9400C6}" presName="negativeSpace" presStyleCnt="0"/>
      <dgm:spPr/>
    </dgm:pt>
    <dgm:pt modelId="{2A585A0B-D3C8-4D66-A59A-777E0FD891A6}" type="pres">
      <dgm:prSet presAssocID="{94BA4AF2-AA4D-432D-8B54-723D6E9400C6}" presName="childText" presStyleLbl="conFgAcc1" presStyleIdx="0" presStyleCnt="2">
        <dgm:presLayoutVars>
          <dgm:bulletEnabled val="1"/>
        </dgm:presLayoutVars>
      </dgm:prSet>
      <dgm:spPr/>
    </dgm:pt>
    <dgm:pt modelId="{019B981B-7379-4E7D-8C63-77FA16C4D14B}" type="pres">
      <dgm:prSet presAssocID="{D68CEB6C-9B37-4173-A56F-670145B3FA4C}" presName="spaceBetweenRectangles" presStyleCnt="0"/>
      <dgm:spPr/>
    </dgm:pt>
    <dgm:pt modelId="{AC69B976-FC33-4D31-B599-AA343440D5E6}" type="pres">
      <dgm:prSet presAssocID="{F2E66EC2-33CC-4C05-A728-C48102CE76AB}" presName="parentLin" presStyleCnt="0"/>
      <dgm:spPr/>
    </dgm:pt>
    <dgm:pt modelId="{0C1FBB1F-FFEF-48C2-8CCE-6A5285DFFF0D}" type="pres">
      <dgm:prSet presAssocID="{F2E66EC2-33CC-4C05-A728-C48102CE76AB}" presName="parentLeftMargin" presStyleLbl="node1" presStyleIdx="0" presStyleCnt="2"/>
      <dgm:spPr/>
    </dgm:pt>
    <dgm:pt modelId="{2CD1DD0F-3DD9-477D-8709-7D86D9FFE040}" type="pres">
      <dgm:prSet presAssocID="{F2E66EC2-33CC-4C05-A728-C48102CE76AB}" presName="parentText" presStyleLbl="node1" presStyleIdx="1" presStyleCnt="2">
        <dgm:presLayoutVars>
          <dgm:chMax val="0"/>
          <dgm:bulletEnabled val="1"/>
        </dgm:presLayoutVars>
      </dgm:prSet>
      <dgm:spPr/>
    </dgm:pt>
    <dgm:pt modelId="{4E5A6D3F-D4DA-4DD1-B38A-8A1C01344A98}" type="pres">
      <dgm:prSet presAssocID="{F2E66EC2-33CC-4C05-A728-C48102CE76AB}" presName="negativeSpace" presStyleCnt="0"/>
      <dgm:spPr/>
    </dgm:pt>
    <dgm:pt modelId="{F3639EFC-A885-409E-814C-A03BCA4EB5D6}" type="pres">
      <dgm:prSet presAssocID="{F2E66EC2-33CC-4C05-A728-C48102CE76AB}" presName="childText" presStyleLbl="conFgAcc1" presStyleIdx="1" presStyleCnt="2">
        <dgm:presLayoutVars>
          <dgm:bulletEnabled val="1"/>
        </dgm:presLayoutVars>
      </dgm:prSet>
      <dgm:spPr/>
    </dgm:pt>
  </dgm:ptLst>
  <dgm:cxnLst>
    <dgm:cxn modelId="{29F6800C-61DE-4247-AB8B-4B899F1FAFEC}" type="presOf" srcId="{94BA4AF2-AA4D-432D-8B54-723D6E9400C6}" destId="{BE4C8AC3-9D85-46A2-996B-0333B5E314AE}" srcOrd="1" destOrd="0" presId="urn:microsoft.com/office/officeart/2005/8/layout/list1"/>
    <dgm:cxn modelId="{5D0A5120-A33B-43D0-9737-DC10CE76264D}" type="presOf" srcId="{94BA4AF2-AA4D-432D-8B54-723D6E9400C6}" destId="{93FA0240-559E-4F41-8140-B5873686499B}" srcOrd="0" destOrd="0" presId="urn:microsoft.com/office/officeart/2005/8/layout/list1"/>
    <dgm:cxn modelId="{FF148426-19F1-4D04-85E1-1E52FBA77790}" srcId="{94BA4AF2-AA4D-432D-8B54-723D6E9400C6}" destId="{0BFDF3C9-9186-43FA-8298-026C2B4F0566}" srcOrd="1" destOrd="0" parTransId="{AD08A693-474F-4010-8143-D76474F6EFBF}" sibTransId="{47F6E0B5-7140-4D92-BBDF-F6D6CC5960AC}"/>
    <dgm:cxn modelId="{9066B227-64BD-4442-9780-7A67663AD894}" type="presOf" srcId="{F2E66EC2-33CC-4C05-A728-C48102CE76AB}" destId="{0C1FBB1F-FFEF-48C2-8CCE-6A5285DFFF0D}" srcOrd="0" destOrd="0" presId="urn:microsoft.com/office/officeart/2005/8/layout/list1"/>
    <dgm:cxn modelId="{9A58AF3C-4AF0-41F1-A360-35DDAF99210E}" type="presOf" srcId="{0BFDF3C9-9186-43FA-8298-026C2B4F0566}" destId="{2A585A0B-D3C8-4D66-A59A-777E0FD891A6}" srcOrd="0" destOrd="1" presId="urn:microsoft.com/office/officeart/2005/8/layout/list1"/>
    <dgm:cxn modelId="{6D91DC41-CC2B-4D0F-A010-0703CA34794E}" srcId="{2092866D-1E4E-44E7-A60A-7FED8FF3B241}" destId="{F2E66EC2-33CC-4C05-A728-C48102CE76AB}" srcOrd="1" destOrd="0" parTransId="{88D7E0D1-EBCD-4AD0-B2C4-2DEA01A11C45}" sibTransId="{A7FB79F4-F1C5-4805-A5D4-97C443865175}"/>
    <dgm:cxn modelId="{131F4764-8108-4875-A849-36D51657AB68}" type="presOf" srcId="{F2E66EC2-33CC-4C05-A728-C48102CE76AB}" destId="{2CD1DD0F-3DD9-477D-8709-7D86D9FFE040}" srcOrd="1" destOrd="0" presId="urn:microsoft.com/office/officeart/2005/8/layout/list1"/>
    <dgm:cxn modelId="{08629C67-C156-4AE7-A141-026921DF9430}" type="presOf" srcId="{1B618838-D8A5-4364-8002-061868E8D70A}" destId="{2A585A0B-D3C8-4D66-A59A-777E0FD891A6}" srcOrd="0" destOrd="0" presId="urn:microsoft.com/office/officeart/2005/8/layout/list1"/>
    <dgm:cxn modelId="{5CD59F98-0B6A-4F89-9110-5E1B0D8ACC53}" srcId="{94BA4AF2-AA4D-432D-8B54-723D6E9400C6}" destId="{1B618838-D8A5-4364-8002-061868E8D70A}" srcOrd="0" destOrd="0" parTransId="{BBA2AF4C-7920-4E5B-A2AA-4D5A424A759F}" sibTransId="{576349FE-D116-4034-B216-1A41172AB296}"/>
    <dgm:cxn modelId="{10FDBFA9-85D0-451B-AA63-02CEB011DB70}" type="presOf" srcId="{45FD12D0-D3E6-4DAA-A5D3-1FD08BF19CAA}" destId="{2A585A0B-D3C8-4D66-A59A-777E0FD891A6}" srcOrd="0" destOrd="2" presId="urn:microsoft.com/office/officeart/2005/8/layout/list1"/>
    <dgm:cxn modelId="{3393DFB5-16A3-4ADE-B406-EA12E58DE1AD}" srcId="{2092866D-1E4E-44E7-A60A-7FED8FF3B241}" destId="{94BA4AF2-AA4D-432D-8B54-723D6E9400C6}" srcOrd="0" destOrd="0" parTransId="{4C83013D-8814-4500-8C06-4D311F9162E4}" sibTransId="{D68CEB6C-9B37-4173-A56F-670145B3FA4C}"/>
    <dgm:cxn modelId="{EB6F45DB-1B22-4699-BCBC-8D63D50A8C82}" type="presOf" srcId="{2092866D-1E4E-44E7-A60A-7FED8FF3B241}" destId="{C3E670E1-EAC5-4B45-9E28-0CBC5D45845D}" srcOrd="0" destOrd="0" presId="urn:microsoft.com/office/officeart/2005/8/layout/list1"/>
    <dgm:cxn modelId="{0490FEDC-F8F0-4008-A8F4-635BB6A52053}" srcId="{94BA4AF2-AA4D-432D-8B54-723D6E9400C6}" destId="{45FD12D0-D3E6-4DAA-A5D3-1FD08BF19CAA}" srcOrd="2" destOrd="0" parTransId="{0CC30DE0-C203-4006-BA4C-B8DDE724D8DA}" sibTransId="{8D8BDCB8-6740-4D68-B46D-0926745DBB2C}"/>
    <dgm:cxn modelId="{AECF8195-8128-4EE7-B12F-87C51D86573B}" type="presParOf" srcId="{C3E670E1-EAC5-4B45-9E28-0CBC5D45845D}" destId="{C4BF9041-48A5-4A61-BE82-E65B1B9CD95C}" srcOrd="0" destOrd="0" presId="urn:microsoft.com/office/officeart/2005/8/layout/list1"/>
    <dgm:cxn modelId="{81EBE0E4-9502-4B6A-A2EA-DC300817747B}" type="presParOf" srcId="{C4BF9041-48A5-4A61-BE82-E65B1B9CD95C}" destId="{93FA0240-559E-4F41-8140-B5873686499B}" srcOrd="0" destOrd="0" presId="urn:microsoft.com/office/officeart/2005/8/layout/list1"/>
    <dgm:cxn modelId="{5FC5008A-AFCC-4E3E-8002-3AC0E6059130}" type="presParOf" srcId="{C4BF9041-48A5-4A61-BE82-E65B1B9CD95C}" destId="{BE4C8AC3-9D85-46A2-996B-0333B5E314AE}" srcOrd="1" destOrd="0" presId="urn:microsoft.com/office/officeart/2005/8/layout/list1"/>
    <dgm:cxn modelId="{970ACA4F-174C-479A-BF83-38402578B4A6}" type="presParOf" srcId="{C3E670E1-EAC5-4B45-9E28-0CBC5D45845D}" destId="{EB89C7B2-D3D2-41AB-9E0F-D60DD85885F5}" srcOrd="1" destOrd="0" presId="urn:microsoft.com/office/officeart/2005/8/layout/list1"/>
    <dgm:cxn modelId="{180771EE-1DBF-436F-A9C1-CDF7C29B4FC0}" type="presParOf" srcId="{C3E670E1-EAC5-4B45-9E28-0CBC5D45845D}" destId="{2A585A0B-D3C8-4D66-A59A-777E0FD891A6}" srcOrd="2" destOrd="0" presId="urn:microsoft.com/office/officeart/2005/8/layout/list1"/>
    <dgm:cxn modelId="{A375FD96-3F37-4766-A3D3-AC3E5D2ACC60}" type="presParOf" srcId="{C3E670E1-EAC5-4B45-9E28-0CBC5D45845D}" destId="{019B981B-7379-4E7D-8C63-77FA16C4D14B}" srcOrd="3" destOrd="0" presId="urn:microsoft.com/office/officeart/2005/8/layout/list1"/>
    <dgm:cxn modelId="{04E885F5-64D9-4A08-8154-EAFEE910EBA6}" type="presParOf" srcId="{C3E670E1-EAC5-4B45-9E28-0CBC5D45845D}" destId="{AC69B976-FC33-4D31-B599-AA343440D5E6}" srcOrd="4" destOrd="0" presId="urn:microsoft.com/office/officeart/2005/8/layout/list1"/>
    <dgm:cxn modelId="{C7F28670-423B-4B50-90CA-6FE79A1CD60C}" type="presParOf" srcId="{AC69B976-FC33-4D31-B599-AA343440D5E6}" destId="{0C1FBB1F-FFEF-48C2-8CCE-6A5285DFFF0D}" srcOrd="0" destOrd="0" presId="urn:microsoft.com/office/officeart/2005/8/layout/list1"/>
    <dgm:cxn modelId="{374CFE89-9F7C-4D8B-B208-C73D118530E4}" type="presParOf" srcId="{AC69B976-FC33-4D31-B599-AA343440D5E6}" destId="{2CD1DD0F-3DD9-477D-8709-7D86D9FFE040}" srcOrd="1" destOrd="0" presId="urn:microsoft.com/office/officeart/2005/8/layout/list1"/>
    <dgm:cxn modelId="{6FC2099F-3508-41F5-8647-49E996644129}" type="presParOf" srcId="{C3E670E1-EAC5-4B45-9E28-0CBC5D45845D}" destId="{4E5A6D3F-D4DA-4DD1-B38A-8A1C01344A98}" srcOrd="5" destOrd="0" presId="urn:microsoft.com/office/officeart/2005/8/layout/list1"/>
    <dgm:cxn modelId="{A29B8A6A-BAF5-4F80-9E2D-AE889E56F813}" type="presParOf" srcId="{C3E670E1-EAC5-4B45-9E28-0CBC5D45845D}" destId="{F3639EFC-A885-409E-814C-A03BCA4EB5D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14649D-D57B-4D6F-835A-66C42702390E}"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3C966164-D159-433A-A963-C38A7757096D}">
      <dgm:prSet/>
      <dgm:spPr/>
      <dgm:t>
        <a:bodyPr/>
        <a:lstStyle/>
        <a:p>
          <a:r>
            <a:rPr lang="en-GB"/>
            <a:t>Discussion :</a:t>
          </a:r>
          <a:endParaRPr lang="en-US"/>
        </a:p>
      </dgm:t>
    </dgm:pt>
    <dgm:pt modelId="{FBA71278-9685-4662-98D2-2ECA389E3C18}" type="parTrans" cxnId="{8B0EBB51-DD46-4780-9EF3-68E02A1F767B}">
      <dgm:prSet/>
      <dgm:spPr/>
      <dgm:t>
        <a:bodyPr/>
        <a:lstStyle/>
        <a:p>
          <a:endParaRPr lang="en-US"/>
        </a:p>
      </dgm:t>
    </dgm:pt>
    <dgm:pt modelId="{497EFE61-2CDA-4B7B-89BB-B06C55983835}" type="sibTrans" cxnId="{8B0EBB51-DD46-4780-9EF3-68E02A1F767B}">
      <dgm:prSet/>
      <dgm:spPr/>
      <dgm:t>
        <a:bodyPr/>
        <a:lstStyle/>
        <a:p>
          <a:endParaRPr lang="en-US"/>
        </a:p>
      </dgm:t>
    </dgm:pt>
    <dgm:pt modelId="{33B5C25E-5485-4DFE-ABBE-F90E225CFA74}">
      <dgm:prSet/>
      <dgm:spPr/>
      <dgm:t>
        <a:bodyPr/>
        <a:lstStyle/>
        <a:p>
          <a:r>
            <a:rPr lang="en-GB"/>
            <a:t>Entity Relationship Diagram</a:t>
          </a:r>
          <a:endParaRPr lang="en-US"/>
        </a:p>
      </dgm:t>
    </dgm:pt>
    <dgm:pt modelId="{BB144FAB-A762-495F-ABC1-EE5CAC15B4B8}" type="parTrans" cxnId="{87019175-EA33-4222-98BF-4ACE2DD8B45E}">
      <dgm:prSet/>
      <dgm:spPr/>
      <dgm:t>
        <a:bodyPr/>
        <a:lstStyle/>
        <a:p>
          <a:endParaRPr lang="en-US"/>
        </a:p>
      </dgm:t>
    </dgm:pt>
    <dgm:pt modelId="{FDB2F23F-ABA2-4D91-884C-C83BB01F6A9E}" type="sibTrans" cxnId="{87019175-EA33-4222-98BF-4ACE2DD8B45E}">
      <dgm:prSet/>
      <dgm:spPr/>
      <dgm:t>
        <a:bodyPr/>
        <a:lstStyle/>
        <a:p>
          <a:endParaRPr lang="en-US"/>
        </a:p>
      </dgm:t>
    </dgm:pt>
    <dgm:pt modelId="{0612E44E-B2DB-431B-8778-7453B6064D93}">
      <dgm:prSet/>
      <dgm:spPr/>
      <dgm:t>
        <a:bodyPr/>
        <a:lstStyle/>
        <a:p>
          <a:r>
            <a:rPr lang="en-GB"/>
            <a:t>Extended Entity Relationship Diagram</a:t>
          </a:r>
          <a:endParaRPr lang="en-US"/>
        </a:p>
      </dgm:t>
    </dgm:pt>
    <dgm:pt modelId="{BCFC976F-E770-4DC5-B9A0-7292BE6885A1}" type="parTrans" cxnId="{C1B0B0A8-75B0-4B87-AEF4-BA789C72A5C5}">
      <dgm:prSet/>
      <dgm:spPr/>
      <dgm:t>
        <a:bodyPr/>
        <a:lstStyle/>
        <a:p>
          <a:endParaRPr lang="en-US"/>
        </a:p>
      </dgm:t>
    </dgm:pt>
    <dgm:pt modelId="{B2023324-7963-4A44-B93D-5ED0294255E5}" type="sibTrans" cxnId="{C1B0B0A8-75B0-4B87-AEF4-BA789C72A5C5}">
      <dgm:prSet/>
      <dgm:spPr/>
      <dgm:t>
        <a:bodyPr/>
        <a:lstStyle/>
        <a:p>
          <a:endParaRPr lang="en-US"/>
        </a:p>
      </dgm:t>
    </dgm:pt>
    <dgm:pt modelId="{5E886BCC-F80B-4F77-B85C-CA3F3F69E5D8}">
      <dgm:prSet/>
      <dgm:spPr/>
      <dgm:t>
        <a:bodyPr/>
        <a:lstStyle/>
        <a:p>
          <a:r>
            <a:rPr lang="en-GB"/>
            <a:t>Composite ERD</a:t>
          </a:r>
          <a:endParaRPr lang="en-US"/>
        </a:p>
      </dgm:t>
    </dgm:pt>
    <dgm:pt modelId="{DC5BDC8D-D2D3-461A-BF3C-0E826A81CB5A}" type="parTrans" cxnId="{F53A7741-A263-45F5-B07D-B4A02894FFE7}">
      <dgm:prSet/>
      <dgm:spPr/>
      <dgm:t>
        <a:bodyPr/>
        <a:lstStyle/>
        <a:p>
          <a:endParaRPr lang="en-US"/>
        </a:p>
      </dgm:t>
    </dgm:pt>
    <dgm:pt modelId="{01870A04-CAE8-4EE0-BDC0-3754FE6AA102}" type="sibTrans" cxnId="{F53A7741-A263-45F5-B07D-B4A02894FFE7}">
      <dgm:prSet/>
      <dgm:spPr/>
      <dgm:t>
        <a:bodyPr/>
        <a:lstStyle/>
        <a:p>
          <a:endParaRPr lang="en-US"/>
        </a:p>
      </dgm:t>
    </dgm:pt>
    <dgm:pt modelId="{0A4052E9-6AC9-4AC5-B900-7CF60A5F274C}">
      <dgm:prSet/>
      <dgm:spPr/>
      <dgm:t>
        <a:bodyPr/>
        <a:lstStyle/>
        <a:p>
          <a:r>
            <a:rPr lang="en-GB" dirty="0"/>
            <a:t>Time : 	4 mins</a:t>
          </a:r>
          <a:endParaRPr lang="en-US" dirty="0"/>
        </a:p>
      </dgm:t>
    </dgm:pt>
    <dgm:pt modelId="{4AAB7495-E7C6-4027-8C38-5C953142770C}" type="parTrans" cxnId="{7466026D-9D84-4BFF-A2BE-B315A946A17E}">
      <dgm:prSet/>
      <dgm:spPr/>
      <dgm:t>
        <a:bodyPr/>
        <a:lstStyle/>
        <a:p>
          <a:endParaRPr lang="en-US"/>
        </a:p>
      </dgm:t>
    </dgm:pt>
    <dgm:pt modelId="{75884F82-ABCB-4D5E-8274-17EBA5D12188}" type="sibTrans" cxnId="{7466026D-9D84-4BFF-A2BE-B315A946A17E}">
      <dgm:prSet/>
      <dgm:spPr/>
      <dgm:t>
        <a:bodyPr/>
        <a:lstStyle/>
        <a:p>
          <a:endParaRPr lang="en-US"/>
        </a:p>
      </dgm:t>
    </dgm:pt>
    <dgm:pt modelId="{2DE7811D-2490-43BF-82A6-F24FDE3EE8CF}" type="pres">
      <dgm:prSet presAssocID="{B714649D-D57B-4D6F-835A-66C42702390E}" presName="linear" presStyleCnt="0">
        <dgm:presLayoutVars>
          <dgm:dir/>
          <dgm:animLvl val="lvl"/>
          <dgm:resizeHandles val="exact"/>
        </dgm:presLayoutVars>
      </dgm:prSet>
      <dgm:spPr/>
    </dgm:pt>
    <dgm:pt modelId="{3B56905C-79F2-471E-9F8F-910157437294}" type="pres">
      <dgm:prSet presAssocID="{3C966164-D159-433A-A963-C38A7757096D}" presName="parentLin" presStyleCnt="0"/>
      <dgm:spPr/>
    </dgm:pt>
    <dgm:pt modelId="{5D99BAE0-FE32-4E2B-A8FB-8EF5BE5901C5}" type="pres">
      <dgm:prSet presAssocID="{3C966164-D159-433A-A963-C38A7757096D}" presName="parentLeftMargin" presStyleLbl="node1" presStyleIdx="0" presStyleCnt="2"/>
      <dgm:spPr/>
    </dgm:pt>
    <dgm:pt modelId="{BD76DFA4-F254-4075-92D7-92D8F33BBA01}" type="pres">
      <dgm:prSet presAssocID="{3C966164-D159-433A-A963-C38A7757096D}" presName="parentText" presStyleLbl="node1" presStyleIdx="0" presStyleCnt="2">
        <dgm:presLayoutVars>
          <dgm:chMax val="0"/>
          <dgm:bulletEnabled val="1"/>
        </dgm:presLayoutVars>
      </dgm:prSet>
      <dgm:spPr/>
    </dgm:pt>
    <dgm:pt modelId="{38D2365C-CB46-4419-9806-6652C45A3235}" type="pres">
      <dgm:prSet presAssocID="{3C966164-D159-433A-A963-C38A7757096D}" presName="negativeSpace" presStyleCnt="0"/>
      <dgm:spPr/>
    </dgm:pt>
    <dgm:pt modelId="{13DD3CCA-0983-4BEA-8ABF-7213BAE5C9F4}" type="pres">
      <dgm:prSet presAssocID="{3C966164-D159-433A-A963-C38A7757096D}" presName="childText" presStyleLbl="conFgAcc1" presStyleIdx="0" presStyleCnt="2">
        <dgm:presLayoutVars>
          <dgm:bulletEnabled val="1"/>
        </dgm:presLayoutVars>
      </dgm:prSet>
      <dgm:spPr/>
    </dgm:pt>
    <dgm:pt modelId="{F1A0B357-4A83-4311-A2C1-342D9EB0545D}" type="pres">
      <dgm:prSet presAssocID="{497EFE61-2CDA-4B7B-89BB-B06C55983835}" presName="spaceBetweenRectangles" presStyleCnt="0"/>
      <dgm:spPr/>
    </dgm:pt>
    <dgm:pt modelId="{4E70D90D-F2B4-4E20-8241-1230EA7777AF}" type="pres">
      <dgm:prSet presAssocID="{0A4052E9-6AC9-4AC5-B900-7CF60A5F274C}" presName="parentLin" presStyleCnt="0"/>
      <dgm:spPr/>
    </dgm:pt>
    <dgm:pt modelId="{19ADBD2A-37A3-4730-A95D-961A3516C1C7}" type="pres">
      <dgm:prSet presAssocID="{0A4052E9-6AC9-4AC5-B900-7CF60A5F274C}" presName="parentLeftMargin" presStyleLbl="node1" presStyleIdx="0" presStyleCnt="2"/>
      <dgm:spPr/>
    </dgm:pt>
    <dgm:pt modelId="{44C5DA83-BDE5-44EB-A3A3-4840653D51F4}" type="pres">
      <dgm:prSet presAssocID="{0A4052E9-6AC9-4AC5-B900-7CF60A5F274C}" presName="parentText" presStyleLbl="node1" presStyleIdx="1" presStyleCnt="2">
        <dgm:presLayoutVars>
          <dgm:chMax val="0"/>
          <dgm:bulletEnabled val="1"/>
        </dgm:presLayoutVars>
      </dgm:prSet>
      <dgm:spPr/>
    </dgm:pt>
    <dgm:pt modelId="{D978C796-858D-4F13-9365-FA60DE83AACB}" type="pres">
      <dgm:prSet presAssocID="{0A4052E9-6AC9-4AC5-B900-7CF60A5F274C}" presName="negativeSpace" presStyleCnt="0"/>
      <dgm:spPr/>
    </dgm:pt>
    <dgm:pt modelId="{C4AB6122-1F75-4F3D-8D3C-F16A1A91CC2C}" type="pres">
      <dgm:prSet presAssocID="{0A4052E9-6AC9-4AC5-B900-7CF60A5F274C}" presName="childText" presStyleLbl="conFgAcc1" presStyleIdx="1" presStyleCnt="2">
        <dgm:presLayoutVars>
          <dgm:bulletEnabled val="1"/>
        </dgm:presLayoutVars>
      </dgm:prSet>
      <dgm:spPr/>
    </dgm:pt>
  </dgm:ptLst>
  <dgm:cxnLst>
    <dgm:cxn modelId="{BF1AF10D-EB0B-4B39-A6EC-9EFE1A83E212}" type="presOf" srcId="{0A4052E9-6AC9-4AC5-B900-7CF60A5F274C}" destId="{44C5DA83-BDE5-44EB-A3A3-4840653D51F4}" srcOrd="1" destOrd="0" presId="urn:microsoft.com/office/officeart/2005/8/layout/list1"/>
    <dgm:cxn modelId="{071C4017-A227-4725-A7E4-2CF7428D8822}" type="presOf" srcId="{3C966164-D159-433A-A963-C38A7757096D}" destId="{BD76DFA4-F254-4075-92D7-92D8F33BBA01}" srcOrd="1" destOrd="0" presId="urn:microsoft.com/office/officeart/2005/8/layout/list1"/>
    <dgm:cxn modelId="{F53A7741-A263-45F5-B07D-B4A02894FFE7}" srcId="{3C966164-D159-433A-A963-C38A7757096D}" destId="{5E886BCC-F80B-4F77-B85C-CA3F3F69E5D8}" srcOrd="2" destOrd="0" parTransId="{DC5BDC8D-D2D3-461A-BF3C-0E826A81CB5A}" sibTransId="{01870A04-CAE8-4EE0-BDC0-3754FE6AA102}"/>
    <dgm:cxn modelId="{7466026D-9D84-4BFF-A2BE-B315A946A17E}" srcId="{B714649D-D57B-4D6F-835A-66C42702390E}" destId="{0A4052E9-6AC9-4AC5-B900-7CF60A5F274C}" srcOrd="1" destOrd="0" parTransId="{4AAB7495-E7C6-4027-8C38-5C953142770C}" sibTransId="{75884F82-ABCB-4D5E-8274-17EBA5D12188}"/>
    <dgm:cxn modelId="{8B0EBB51-DD46-4780-9EF3-68E02A1F767B}" srcId="{B714649D-D57B-4D6F-835A-66C42702390E}" destId="{3C966164-D159-433A-A963-C38A7757096D}" srcOrd="0" destOrd="0" parTransId="{FBA71278-9685-4662-98D2-2ECA389E3C18}" sibTransId="{497EFE61-2CDA-4B7B-89BB-B06C55983835}"/>
    <dgm:cxn modelId="{87019175-EA33-4222-98BF-4ACE2DD8B45E}" srcId="{3C966164-D159-433A-A963-C38A7757096D}" destId="{33B5C25E-5485-4DFE-ABBE-F90E225CFA74}" srcOrd="0" destOrd="0" parTransId="{BB144FAB-A762-495F-ABC1-EE5CAC15B4B8}" sibTransId="{FDB2F23F-ABA2-4D91-884C-C83BB01F6A9E}"/>
    <dgm:cxn modelId="{4B11B977-8D88-4337-97D6-428B01FF51FB}" type="presOf" srcId="{5E886BCC-F80B-4F77-B85C-CA3F3F69E5D8}" destId="{13DD3CCA-0983-4BEA-8ABF-7213BAE5C9F4}" srcOrd="0" destOrd="2" presId="urn:microsoft.com/office/officeart/2005/8/layout/list1"/>
    <dgm:cxn modelId="{C1B0B0A8-75B0-4B87-AEF4-BA789C72A5C5}" srcId="{3C966164-D159-433A-A963-C38A7757096D}" destId="{0612E44E-B2DB-431B-8778-7453B6064D93}" srcOrd="1" destOrd="0" parTransId="{BCFC976F-E770-4DC5-B9A0-7292BE6885A1}" sibTransId="{B2023324-7963-4A44-B93D-5ED0294255E5}"/>
    <dgm:cxn modelId="{9161ABAF-FF44-4B57-9CBA-3197B028BA26}" type="presOf" srcId="{0612E44E-B2DB-431B-8778-7453B6064D93}" destId="{13DD3CCA-0983-4BEA-8ABF-7213BAE5C9F4}" srcOrd="0" destOrd="1" presId="urn:microsoft.com/office/officeart/2005/8/layout/list1"/>
    <dgm:cxn modelId="{4F6099B3-37D1-46F2-AA92-B0DD92BA08B5}" type="presOf" srcId="{B714649D-D57B-4D6F-835A-66C42702390E}" destId="{2DE7811D-2490-43BF-82A6-F24FDE3EE8CF}" srcOrd="0" destOrd="0" presId="urn:microsoft.com/office/officeart/2005/8/layout/list1"/>
    <dgm:cxn modelId="{EC0D9EDA-279F-4525-978C-1AF58A7B61E8}" type="presOf" srcId="{33B5C25E-5485-4DFE-ABBE-F90E225CFA74}" destId="{13DD3CCA-0983-4BEA-8ABF-7213BAE5C9F4}" srcOrd="0" destOrd="0" presId="urn:microsoft.com/office/officeart/2005/8/layout/list1"/>
    <dgm:cxn modelId="{DB5B89E4-7285-4265-99BE-078A3F56B780}" type="presOf" srcId="{3C966164-D159-433A-A963-C38A7757096D}" destId="{5D99BAE0-FE32-4E2B-A8FB-8EF5BE5901C5}" srcOrd="0" destOrd="0" presId="urn:microsoft.com/office/officeart/2005/8/layout/list1"/>
    <dgm:cxn modelId="{72CFC8F8-957B-4E4C-89EA-2F88D45EF4DC}" type="presOf" srcId="{0A4052E9-6AC9-4AC5-B900-7CF60A5F274C}" destId="{19ADBD2A-37A3-4730-A95D-961A3516C1C7}" srcOrd="0" destOrd="0" presId="urn:microsoft.com/office/officeart/2005/8/layout/list1"/>
    <dgm:cxn modelId="{9CE813A4-4F4D-472D-AE06-7CB44F71B8C0}" type="presParOf" srcId="{2DE7811D-2490-43BF-82A6-F24FDE3EE8CF}" destId="{3B56905C-79F2-471E-9F8F-910157437294}" srcOrd="0" destOrd="0" presId="urn:microsoft.com/office/officeart/2005/8/layout/list1"/>
    <dgm:cxn modelId="{2DD43374-222D-4BD1-A60E-746A6FBF7BA3}" type="presParOf" srcId="{3B56905C-79F2-471E-9F8F-910157437294}" destId="{5D99BAE0-FE32-4E2B-A8FB-8EF5BE5901C5}" srcOrd="0" destOrd="0" presId="urn:microsoft.com/office/officeart/2005/8/layout/list1"/>
    <dgm:cxn modelId="{52543716-2861-4DE9-806E-600ABFEC6F0B}" type="presParOf" srcId="{3B56905C-79F2-471E-9F8F-910157437294}" destId="{BD76DFA4-F254-4075-92D7-92D8F33BBA01}" srcOrd="1" destOrd="0" presId="urn:microsoft.com/office/officeart/2005/8/layout/list1"/>
    <dgm:cxn modelId="{15CE73A5-B6C3-4CE3-B5E0-D0223F767ACA}" type="presParOf" srcId="{2DE7811D-2490-43BF-82A6-F24FDE3EE8CF}" destId="{38D2365C-CB46-4419-9806-6652C45A3235}" srcOrd="1" destOrd="0" presId="urn:microsoft.com/office/officeart/2005/8/layout/list1"/>
    <dgm:cxn modelId="{20E3305F-566D-4EE6-A535-6D30D91AED13}" type="presParOf" srcId="{2DE7811D-2490-43BF-82A6-F24FDE3EE8CF}" destId="{13DD3CCA-0983-4BEA-8ABF-7213BAE5C9F4}" srcOrd="2" destOrd="0" presId="urn:microsoft.com/office/officeart/2005/8/layout/list1"/>
    <dgm:cxn modelId="{4E1E0D90-7624-43B4-8D12-7B2383A17174}" type="presParOf" srcId="{2DE7811D-2490-43BF-82A6-F24FDE3EE8CF}" destId="{F1A0B357-4A83-4311-A2C1-342D9EB0545D}" srcOrd="3" destOrd="0" presId="urn:microsoft.com/office/officeart/2005/8/layout/list1"/>
    <dgm:cxn modelId="{81474D1F-E9B5-458D-A55D-DCDBA173177E}" type="presParOf" srcId="{2DE7811D-2490-43BF-82A6-F24FDE3EE8CF}" destId="{4E70D90D-F2B4-4E20-8241-1230EA7777AF}" srcOrd="4" destOrd="0" presId="urn:microsoft.com/office/officeart/2005/8/layout/list1"/>
    <dgm:cxn modelId="{7178DF35-5AD7-4704-BB5D-B81C3503920D}" type="presParOf" srcId="{4E70D90D-F2B4-4E20-8241-1230EA7777AF}" destId="{19ADBD2A-37A3-4730-A95D-961A3516C1C7}" srcOrd="0" destOrd="0" presId="urn:microsoft.com/office/officeart/2005/8/layout/list1"/>
    <dgm:cxn modelId="{9CF67074-04AC-4CE0-BA7C-F4E587CD2D34}" type="presParOf" srcId="{4E70D90D-F2B4-4E20-8241-1230EA7777AF}" destId="{44C5DA83-BDE5-44EB-A3A3-4840653D51F4}" srcOrd="1" destOrd="0" presId="urn:microsoft.com/office/officeart/2005/8/layout/list1"/>
    <dgm:cxn modelId="{C759720F-0386-4114-826B-55C4E533CFBC}" type="presParOf" srcId="{2DE7811D-2490-43BF-82A6-F24FDE3EE8CF}" destId="{D978C796-858D-4F13-9365-FA60DE83AACB}" srcOrd="5" destOrd="0" presId="urn:microsoft.com/office/officeart/2005/8/layout/list1"/>
    <dgm:cxn modelId="{5A2925E1-F38D-4991-AA9F-A975EBEC9EA4}" type="presParOf" srcId="{2DE7811D-2490-43BF-82A6-F24FDE3EE8CF}" destId="{C4AB6122-1F75-4F3D-8D3C-F16A1A91CC2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1B4AE2-CA4A-4BFD-8CB7-1A86D06FAA21}"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5F8DE239-805C-43C4-8DA4-7CF362E448B6}">
      <dgm:prSet/>
      <dgm:spPr/>
      <dgm:t>
        <a:bodyPr/>
        <a:lstStyle/>
        <a:p>
          <a:r>
            <a:rPr lang="en-GB"/>
            <a:t>Discussion:</a:t>
          </a:r>
          <a:endParaRPr lang="en-US"/>
        </a:p>
      </dgm:t>
    </dgm:pt>
    <dgm:pt modelId="{0C034F1B-99E4-4476-BB67-5DAAA2DB98A0}" type="parTrans" cxnId="{EA0120DA-F5DE-4D83-B81D-4DB617839892}">
      <dgm:prSet/>
      <dgm:spPr/>
      <dgm:t>
        <a:bodyPr/>
        <a:lstStyle/>
        <a:p>
          <a:endParaRPr lang="en-US"/>
        </a:p>
      </dgm:t>
    </dgm:pt>
    <dgm:pt modelId="{311C5710-31F6-4C7D-8370-47402AB8A7C9}" type="sibTrans" cxnId="{EA0120DA-F5DE-4D83-B81D-4DB617839892}">
      <dgm:prSet/>
      <dgm:spPr/>
      <dgm:t>
        <a:bodyPr/>
        <a:lstStyle/>
        <a:p>
          <a:endParaRPr lang="en-US"/>
        </a:p>
      </dgm:t>
    </dgm:pt>
    <dgm:pt modelId="{9AEC7721-7ABF-4494-B4EE-39CC413E175E}">
      <dgm:prSet/>
      <dgm:spPr/>
      <dgm:t>
        <a:bodyPr/>
        <a:lstStyle/>
        <a:p>
          <a:r>
            <a:rPr lang="en-GB"/>
            <a:t>Use Case</a:t>
          </a:r>
          <a:endParaRPr lang="en-US"/>
        </a:p>
      </dgm:t>
    </dgm:pt>
    <dgm:pt modelId="{A3A4460A-2E0D-4911-A780-F1E372D1ADAA}" type="parTrans" cxnId="{59C4E24F-CA0D-4893-8F8F-9F1993772A61}">
      <dgm:prSet/>
      <dgm:spPr/>
      <dgm:t>
        <a:bodyPr/>
        <a:lstStyle/>
        <a:p>
          <a:endParaRPr lang="en-US"/>
        </a:p>
      </dgm:t>
    </dgm:pt>
    <dgm:pt modelId="{D687EFFD-9A03-4F22-AD27-AE356540A49B}" type="sibTrans" cxnId="{59C4E24F-CA0D-4893-8F8F-9F1993772A61}">
      <dgm:prSet/>
      <dgm:spPr/>
      <dgm:t>
        <a:bodyPr/>
        <a:lstStyle/>
        <a:p>
          <a:endParaRPr lang="en-US"/>
        </a:p>
      </dgm:t>
    </dgm:pt>
    <dgm:pt modelId="{A3B2A243-2C7E-4D7D-A73D-56918A000ACE}">
      <dgm:prSet/>
      <dgm:spPr/>
      <dgm:t>
        <a:bodyPr/>
        <a:lstStyle/>
        <a:p>
          <a:r>
            <a:rPr lang="en-GB"/>
            <a:t>Wireframe</a:t>
          </a:r>
          <a:endParaRPr lang="en-US"/>
        </a:p>
      </dgm:t>
    </dgm:pt>
    <dgm:pt modelId="{ADE4E9B5-2AFB-4C4B-BF2E-FD3EBF125F53}" type="parTrans" cxnId="{30D99E05-406B-4D1D-823F-00A27F6744FA}">
      <dgm:prSet/>
      <dgm:spPr/>
      <dgm:t>
        <a:bodyPr/>
        <a:lstStyle/>
        <a:p>
          <a:endParaRPr lang="en-US"/>
        </a:p>
      </dgm:t>
    </dgm:pt>
    <dgm:pt modelId="{9A297D3A-462D-4B20-8ECE-CA8FBA423626}" type="sibTrans" cxnId="{30D99E05-406B-4D1D-823F-00A27F6744FA}">
      <dgm:prSet/>
      <dgm:spPr/>
      <dgm:t>
        <a:bodyPr/>
        <a:lstStyle/>
        <a:p>
          <a:endParaRPr lang="en-US"/>
        </a:p>
      </dgm:t>
    </dgm:pt>
    <dgm:pt modelId="{3986052B-B1D5-4739-8900-2A6E432CD5BF}">
      <dgm:prSet/>
      <dgm:spPr/>
      <dgm:t>
        <a:bodyPr/>
        <a:lstStyle/>
        <a:p>
          <a:r>
            <a:rPr lang="en-GB"/>
            <a:t>Website Work in Progress</a:t>
          </a:r>
          <a:endParaRPr lang="en-US"/>
        </a:p>
      </dgm:t>
    </dgm:pt>
    <dgm:pt modelId="{AD6EA0AE-6830-4E61-8193-3FC6E162E38E}" type="parTrans" cxnId="{DD2EEE03-20C5-4641-A762-87DD82BAE47B}">
      <dgm:prSet/>
      <dgm:spPr/>
      <dgm:t>
        <a:bodyPr/>
        <a:lstStyle/>
        <a:p>
          <a:endParaRPr lang="en-US"/>
        </a:p>
      </dgm:t>
    </dgm:pt>
    <dgm:pt modelId="{DF7DF297-4BEB-4B2F-96BA-B5D6044F24B4}" type="sibTrans" cxnId="{DD2EEE03-20C5-4641-A762-87DD82BAE47B}">
      <dgm:prSet/>
      <dgm:spPr/>
      <dgm:t>
        <a:bodyPr/>
        <a:lstStyle/>
        <a:p>
          <a:endParaRPr lang="en-US"/>
        </a:p>
      </dgm:t>
    </dgm:pt>
    <dgm:pt modelId="{24419A1F-681A-4631-8377-6855DAF97EC8}">
      <dgm:prSet/>
      <dgm:spPr/>
      <dgm:t>
        <a:bodyPr/>
        <a:lstStyle/>
        <a:p>
          <a:r>
            <a:rPr lang="en-GB" dirty="0"/>
            <a:t>Time :	4 min</a:t>
          </a:r>
          <a:endParaRPr lang="en-US" dirty="0"/>
        </a:p>
      </dgm:t>
    </dgm:pt>
    <dgm:pt modelId="{A1C1E6A9-1D17-442B-89C1-1C8B6C126140}" type="parTrans" cxnId="{86F34D72-4B6D-4B99-A0C6-752F2D2435A0}">
      <dgm:prSet/>
      <dgm:spPr/>
      <dgm:t>
        <a:bodyPr/>
        <a:lstStyle/>
        <a:p>
          <a:endParaRPr lang="en-US"/>
        </a:p>
      </dgm:t>
    </dgm:pt>
    <dgm:pt modelId="{C228C248-53F4-4563-84A0-ECDED0A1FC42}" type="sibTrans" cxnId="{86F34D72-4B6D-4B99-A0C6-752F2D2435A0}">
      <dgm:prSet/>
      <dgm:spPr/>
      <dgm:t>
        <a:bodyPr/>
        <a:lstStyle/>
        <a:p>
          <a:endParaRPr lang="en-US"/>
        </a:p>
      </dgm:t>
    </dgm:pt>
    <dgm:pt modelId="{BC93C160-D38A-4780-A676-E745B2CDCBE4}" type="pres">
      <dgm:prSet presAssocID="{DE1B4AE2-CA4A-4BFD-8CB7-1A86D06FAA21}" presName="linear" presStyleCnt="0">
        <dgm:presLayoutVars>
          <dgm:dir/>
          <dgm:animLvl val="lvl"/>
          <dgm:resizeHandles val="exact"/>
        </dgm:presLayoutVars>
      </dgm:prSet>
      <dgm:spPr/>
    </dgm:pt>
    <dgm:pt modelId="{B0327782-7B0A-4DFB-B079-46FA1096D227}" type="pres">
      <dgm:prSet presAssocID="{5F8DE239-805C-43C4-8DA4-7CF362E448B6}" presName="parentLin" presStyleCnt="0"/>
      <dgm:spPr/>
    </dgm:pt>
    <dgm:pt modelId="{033A120B-2CDE-4A26-ADE6-9F48D51FB3F7}" type="pres">
      <dgm:prSet presAssocID="{5F8DE239-805C-43C4-8DA4-7CF362E448B6}" presName="parentLeftMargin" presStyleLbl="node1" presStyleIdx="0" presStyleCnt="2"/>
      <dgm:spPr/>
    </dgm:pt>
    <dgm:pt modelId="{0E726926-8C5E-436C-A38A-E676286D504B}" type="pres">
      <dgm:prSet presAssocID="{5F8DE239-805C-43C4-8DA4-7CF362E448B6}" presName="parentText" presStyleLbl="node1" presStyleIdx="0" presStyleCnt="2">
        <dgm:presLayoutVars>
          <dgm:chMax val="0"/>
          <dgm:bulletEnabled val="1"/>
        </dgm:presLayoutVars>
      </dgm:prSet>
      <dgm:spPr/>
    </dgm:pt>
    <dgm:pt modelId="{D933C9AE-3C0B-42C2-AFB9-D5FF7EF484A7}" type="pres">
      <dgm:prSet presAssocID="{5F8DE239-805C-43C4-8DA4-7CF362E448B6}" presName="negativeSpace" presStyleCnt="0"/>
      <dgm:spPr/>
    </dgm:pt>
    <dgm:pt modelId="{BB3BA375-C191-47DB-8084-6110B19C5C12}" type="pres">
      <dgm:prSet presAssocID="{5F8DE239-805C-43C4-8DA4-7CF362E448B6}" presName="childText" presStyleLbl="conFgAcc1" presStyleIdx="0" presStyleCnt="2">
        <dgm:presLayoutVars>
          <dgm:bulletEnabled val="1"/>
        </dgm:presLayoutVars>
      </dgm:prSet>
      <dgm:spPr/>
    </dgm:pt>
    <dgm:pt modelId="{2322002A-238A-4EE2-BFF9-8F9425F815A4}" type="pres">
      <dgm:prSet presAssocID="{311C5710-31F6-4C7D-8370-47402AB8A7C9}" presName="spaceBetweenRectangles" presStyleCnt="0"/>
      <dgm:spPr/>
    </dgm:pt>
    <dgm:pt modelId="{074460AE-FD4D-49CA-A7A6-AA92E83CDAA8}" type="pres">
      <dgm:prSet presAssocID="{24419A1F-681A-4631-8377-6855DAF97EC8}" presName="parentLin" presStyleCnt="0"/>
      <dgm:spPr/>
    </dgm:pt>
    <dgm:pt modelId="{FE360CCA-8E2F-44A9-B28D-6F44F5587CCF}" type="pres">
      <dgm:prSet presAssocID="{24419A1F-681A-4631-8377-6855DAF97EC8}" presName="parentLeftMargin" presStyleLbl="node1" presStyleIdx="0" presStyleCnt="2"/>
      <dgm:spPr/>
    </dgm:pt>
    <dgm:pt modelId="{7B7F7AA6-363B-43F4-9CFE-AB5D868180FE}" type="pres">
      <dgm:prSet presAssocID="{24419A1F-681A-4631-8377-6855DAF97EC8}" presName="parentText" presStyleLbl="node1" presStyleIdx="1" presStyleCnt="2">
        <dgm:presLayoutVars>
          <dgm:chMax val="0"/>
          <dgm:bulletEnabled val="1"/>
        </dgm:presLayoutVars>
      </dgm:prSet>
      <dgm:spPr/>
    </dgm:pt>
    <dgm:pt modelId="{77EE10F8-1FBE-4D74-B139-BEA7E2179FE6}" type="pres">
      <dgm:prSet presAssocID="{24419A1F-681A-4631-8377-6855DAF97EC8}" presName="negativeSpace" presStyleCnt="0"/>
      <dgm:spPr/>
    </dgm:pt>
    <dgm:pt modelId="{FA683D8A-81A6-496D-8AB9-79C3B6FAA792}" type="pres">
      <dgm:prSet presAssocID="{24419A1F-681A-4631-8377-6855DAF97EC8}" presName="childText" presStyleLbl="conFgAcc1" presStyleIdx="1" presStyleCnt="2">
        <dgm:presLayoutVars>
          <dgm:bulletEnabled val="1"/>
        </dgm:presLayoutVars>
      </dgm:prSet>
      <dgm:spPr/>
    </dgm:pt>
  </dgm:ptLst>
  <dgm:cxnLst>
    <dgm:cxn modelId="{DD2EEE03-20C5-4641-A762-87DD82BAE47B}" srcId="{5F8DE239-805C-43C4-8DA4-7CF362E448B6}" destId="{3986052B-B1D5-4739-8900-2A6E432CD5BF}" srcOrd="2" destOrd="0" parTransId="{AD6EA0AE-6830-4E61-8193-3FC6E162E38E}" sibTransId="{DF7DF297-4BEB-4B2F-96BA-B5D6044F24B4}"/>
    <dgm:cxn modelId="{30D99E05-406B-4D1D-823F-00A27F6744FA}" srcId="{5F8DE239-805C-43C4-8DA4-7CF362E448B6}" destId="{A3B2A243-2C7E-4D7D-A73D-56918A000ACE}" srcOrd="1" destOrd="0" parTransId="{ADE4E9B5-2AFB-4C4B-BF2E-FD3EBF125F53}" sibTransId="{9A297D3A-462D-4B20-8ECE-CA8FBA423626}"/>
    <dgm:cxn modelId="{FF76DD3D-1CDE-45BB-99F5-FC48C90A3739}" type="presOf" srcId="{5F8DE239-805C-43C4-8DA4-7CF362E448B6}" destId="{033A120B-2CDE-4A26-ADE6-9F48D51FB3F7}" srcOrd="0" destOrd="0" presId="urn:microsoft.com/office/officeart/2005/8/layout/list1"/>
    <dgm:cxn modelId="{14425E69-B97D-4C1A-86EE-8A2099D371F3}" type="presOf" srcId="{A3B2A243-2C7E-4D7D-A73D-56918A000ACE}" destId="{BB3BA375-C191-47DB-8084-6110B19C5C12}" srcOrd="0" destOrd="1" presId="urn:microsoft.com/office/officeart/2005/8/layout/list1"/>
    <dgm:cxn modelId="{59C4E24F-CA0D-4893-8F8F-9F1993772A61}" srcId="{5F8DE239-805C-43C4-8DA4-7CF362E448B6}" destId="{9AEC7721-7ABF-4494-B4EE-39CC413E175E}" srcOrd="0" destOrd="0" parTransId="{A3A4460A-2E0D-4911-A780-F1E372D1ADAA}" sibTransId="{D687EFFD-9A03-4F22-AD27-AE356540A49B}"/>
    <dgm:cxn modelId="{0ED7B851-50C8-40C3-9FBC-4535C7448AB8}" type="presOf" srcId="{24419A1F-681A-4631-8377-6855DAF97EC8}" destId="{FE360CCA-8E2F-44A9-B28D-6F44F5587CCF}" srcOrd="0" destOrd="0" presId="urn:microsoft.com/office/officeart/2005/8/layout/list1"/>
    <dgm:cxn modelId="{86F34D72-4B6D-4B99-A0C6-752F2D2435A0}" srcId="{DE1B4AE2-CA4A-4BFD-8CB7-1A86D06FAA21}" destId="{24419A1F-681A-4631-8377-6855DAF97EC8}" srcOrd="1" destOrd="0" parTransId="{A1C1E6A9-1D17-442B-89C1-1C8B6C126140}" sibTransId="{C228C248-53F4-4563-84A0-ECDED0A1FC42}"/>
    <dgm:cxn modelId="{7EDB7F80-E65B-4A55-B658-C8479FCE10BB}" type="presOf" srcId="{DE1B4AE2-CA4A-4BFD-8CB7-1A86D06FAA21}" destId="{BC93C160-D38A-4780-A676-E745B2CDCBE4}" srcOrd="0" destOrd="0" presId="urn:microsoft.com/office/officeart/2005/8/layout/list1"/>
    <dgm:cxn modelId="{4FF5EC9F-C82C-4892-BC9B-1C09153789B4}" type="presOf" srcId="{3986052B-B1D5-4739-8900-2A6E432CD5BF}" destId="{BB3BA375-C191-47DB-8084-6110B19C5C12}" srcOrd="0" destOrd="2" presId="urn:microsoft.com/office/officeart/2005/8/layout/list1"/>
    <dgm:cxn modelId="{5E0CA1D3-0E93-4BD2-AA47-C778E41A4CE6}" type="presOf" srcId="{24419A1F-681A-4631-8377-6855DAF97EC8}" destId="{7B7F7AA6-363B-43F4-9CFE-AB5D868180FE}" srcOrd="1" destOrd="0" presId="urn:microsoft.com/office/officeart/2005/8/layout/list1"/>
    <dgm:cxn modelId="{EA0120DA-F5DE-4D83-B81D-4DB617839892}" srcId="{DE1B4AE2-CA4A-4BFD-8CB7-1A86D06FAA21}" destId="{5F8DE239-805C-43C4-8DA4-7CF362E448B6}" srcOrd="0" destOrd="0" parTransId="{0C034F1B-99E4-4476-BB67-5DAAA2DB98A0}" sibTransId="{311C5710-31F6-4C7D-8370-47402AB8A7C9}"/>
    <dgm:cxn modelId="{38A6BAE3-EA9F-429A-ABEB-3C50F5E6D9FF}" type="presOf" srcId="{5F8DE239-805C-43C4-8DA4-7CF362E448B6}" destId="{0E726926-8C5E-436C-A38A-E676286D504B}" srcOrd="1" destOrd="0" presId="urn:microsoft.com/office/officeart/2005/8/layout/list1"/>
    <dgm:cxn modelId="{ED6DC4EB-FCB4-4CF5-9B44-BE91E252E4B5}" type="presOf" srcId="{9AEC7721-7ABF-4494-B4EE-39CC413E175E}" destId="{BB3BA375-C191-47DB-8084-6110B19C5C12}" srcOrd="0" destOrd="0" presId="urn:microsoft.com/office/officeart/2005/8/layout/list1"/>
    <dgm:cxn modelId="{66902561-7CE0-4777-B8D2-0AAA0CD96B08}" type="presParOf" srcId="{BC93C160-D38A-4780-A676-E745B2CDCBE4}" destId="{B0327782-7B0A-4DFB-B079-46FA1096D227}" srcOrd="0" destOrd="0" presId="urn:microsoft.com/office/officeart/2005/8/layout/list1"/>
    <dgm:cxn modelId="{6FFC7DF1-9108-4F95-98FC-F8BA608B7CDC}" type="presParOf" srcId="{B0327782-7B0A-4DFB-B079-46FA1096D227}" destId="{033A120B-2CDE-4A26-ADE6-9F48D51FB3F7}" srcOrd="0" destOrd="0" presId="urn:microsoft.com/office/officeart/2005/8/layout/list1"/>
    <dgm:cxn modelId="{5F3A622D-360E-4EF5-B37A-410B952467A8}" type="presParOf" srcId="{B0327782-7B0A-4DFB-B079-46FA1096D227}" destId="{0E726926-8C5E-436C-A38A-E676286D504B}" srcOrd="1" destOrd="0" presId="urn:microsoft.com/office/officeart/2005/8/layout/list1"/>
    <dgm:cxn modelId="{76B2C53D-786D-4B6C-87D6-DE055420D375}" type="presParOf" srcId="{BC93C160-D38A-4780-A676-E745B2CDCBE4}" destId="{D933C9AE-3C0B-42C2-AFB9-D5FF7EF484A7}" srcOrd="1" destOrd="0" presId="urn:microsoft.com/office/officeart/2005/8/layout/list1"/>
    <dgm:cxn modelId="{48FF810A-6D08-43A1-B006-1C6BC23E0F11}" type="presParOf" srcId="{BC93C160-D38A-4780-A676-E745B2CDCBE4}" destId="{BB3BA375-C191-47DB-8084-6110B19C5C12}" srcOrd="2" destOrd="0" presId="urn:microsoft.com/office/officeart/2005/8/layout/list1"/>
    <dgm:cxn modelId="{519E0E61-5F2C-499E-9367-5C1EC7A54BEE}" type="presParOf" srcId="{BC93C160-D38A-4780-A676-E745B2CDCBE4}" destId="{2322002A-238A-4EE2-BFF9-8F9425F815A4}" srcOrd="3" destOrd="0" presId="urn:microsoft.com/office/officeart/2005/8/layout/list1"/>
    <dgm:cxn modelId="{1677B145-EDEA-4132-8E9F-B54B9959DF96}" type="presParOf" srcId="{BC93C160-D38A-4780-A676-E745B2CDCBE4}" destId="{074460AE-FD4D-49CA-A7A6-AA92E83CDAA8}" srcOrd="4" destOrd="0" presId="urn:microsoft.com/office/officeart/2005/8/layout/list1"/>
    <dgm:cxn modelId="{01BFC258-7356-427B-8B6C-DCA6ADA6FA03}" type="presParOf" srcId="{074460AE-FD4D-49CA-A7A6-AA92E83CDAA8}" destId="{FE360CCA-8E2F-44A9-B28D-6F44F5587CCF}" srcOrd="0" destOrd="0" presId="urn:microsoft.com/office/officeart/2005/8/layout/list1"/>
    <dgm:cxn modelId="{70BBD81B-9CE2-47E5-81E1-8600DCFC589A}" type="presParOf" srcId="{074460AE-FD4D-49CA-A7A6-AA92E83CDAA8}" destId="{7B7F7AA6-363B-43F4-9CFE-AB5D868180FE}" srcOrd="1" destOrd="0" presId="urn:microsoft.com/office/officeart/2005/8/layout/list1"/>
    <dgm:cxn modelId="{7787C138-5D55-488C-BFA4-477DFDFAB5A4}" type="presParOf" srcId="{BC93C160-D38A-4780-A676-E745B2CDCBE4}" destId="{77EE10F8-1FBE-4D74-B139-BEA7E2179FE6}" srcOrd="5" destOrd="0" presId="urn:microsoft.com/office/officeart/2005/8/layout/list1"/>
    <dgm:cxn modelId="{37607879-4E1C-40F9-BCA9-A0E966BB99CF}" type="presParOf" srcId="{BC93C160-D38A-4780-A676-E745B2CDCBE4}" destId="{FA683D8A-81A6-496D-8AB9-79C3B6FAA79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FB4C8A-6966-43D5-8D84-7E9C583D30C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9D9DE24-7C77-46F4-95D8-C858DEDE012B}">
      <dgm:prSet/>
      <dgm:spPr/>
      <dgm:t>
        <a:bodyPr/>
        <a:lstStyle/>
        <a:p>
          <a:pPr>
            <a:lnSpc>
              <a:spcPct val="100000"/>
            </a:lnSpc>
            <a:defRPr cap="all"/>
          </a:pPr>
          <a:r>
            <a:rPr lang="en-US"/>
            <a:t>Project Scope</a:t>
          </a:r>
        </a:p>
      </dgm:t>
    </dgm:pt>
    <dgm:pt modelId="{45113BFC-9960-4B63-8253-E0B82FC006DB}" type="parTrans" cxnId="{11412024-4688-47F1-A418-A49F32D2E828}">
      <dgm:prSet/>
      <dgm:spPr/>
      <dgm:t>
        <a:bodyPr/>
        <a:lstStyle/>
        <a:p>
          <a:endParaRPr lang="en-US" sz="1100"/>
        </a:p>
      </dgm:t>
    </dgm:pt>
    <dgm:pt modelId="{0919FF39-F2E5-4DD6-B66A-6FD98BD40E31}" type="sibTrans" cxnId="{11412024-4688-47F1-A418-A49F32D2E828}">
      <dgm:prSet/>
      <dgm:spPr/>
      <dgm:t>
        <a:bodyPr/>
        <a:lstStyle/>
        <a:p>
          <a:endParaRPr lang="en-US"/>
        </a:p>
      </dgm:t>
    </dgm:pt>
    <dgm:pt modelId="{C872D7DD-5BFB-4640-8F65-6745B60F220D}">
      <dgm:prSet/>
      <dgm:spPr/>
      <dgm:t>
        <a:bodyPr/>
        <a:lstStyle/>
        <a:p>
          <a:pPr>
            <a:lnSpc>
              <a:spcPct val="100000"/>
            </a:lnSpc>
            <a:defRPr cap="all"/>
          </a:pPr>
          <a:r>
            <a:rPr lang="en-US" dirty="0"/>
            <a:t>Requirements</a:t>
          </a:r>
        </a:p>
      </dgm:t>
    </dgm:pt>
    <dgm:pt modelId="{F521DC3C-C8C8-4741-B45C-FCE45FD350DB}" type="parTrans" cxnId="{49C5C78F-DD8B-49B4-BC77-74FB252877E6}">
      <dgm:prSet/>
      <dgm:spPr/>
      <dgm:t>
        <a:bodyPr/>
        <a:lstStyle/>
        <a:p>
          <a:endParaRPr lang="en-US" sz="1100"/>
        </a:p>
      </dgm:t>
    </dgm:pt>
    <dgm:pt modelId="{80D1B564-F214-4FAD-BFFA-93F6CBE2EAE6}" type="sibTrans" cxnId="{49C5C78F-DD8B-49B4-BC77-74FB252877E6}">
      <dgm:prSet/>
      <dgm:spPr/>
      <dgm:t>
        <a:bodyPr/>
        <a:lstStyle/>
        <a:p>
          <a:endParaRPr lang="en-US"/>
        </a:p>
      </dgm:t>
    </dgm:pt>
    <dgm:pt modelId="{374AC8BA-CE69-4ADA-8479-B4124A354858}">
      <dgm:prSet/>
      <dgm:spPr/>
      <dgm:t>
        <a:bodyPr/>
        <a:lstStyle/>
        <a:p>
          <a:pPr>
            <a:lnSpc>
              <a:spcPct val="100000"/>
            </a:lnSpc>
            <a:defRPr cap="all"/>
          </a:pPr>
          <a:r>
            <a:rPr lang="en-US"/>
            <a:t>Duration</a:t>
          </a:r>
        </a:p>
      </dgm:t>
    </dgm:pt>
    <dgm:pt modelId="{BEDE5732-E017-4EB6-BCCC-E6425A60F4A4}" type="parTrans" cxnId="{48457C5C-5C05-4567-9A4E-DC0FD1FC9801}">
      <dgm:prSet/>
      <dgm:spPr/>
      <dgm:t>
        <a:bodyPr/>
        <a:lstStyle/>
        <a:p>
          <a:endParaRPr lang="en-US" sz="1100"/>
        </a:p>
      </dgm:t>
    </dgm:pt>
    <dgm:pt modelId="{F03A5AB3-BD73-4A54-847B-6DA6CB9216C9}" type="sibTrans" cxnId="{48457C5C-5C05-4567-9A4E-DC0FD1FC9801}">
      <dgm:prSet/>
      <dgm:spPr/>
      <dgm:t>
        <a:bodyPr/>
        <a:lstStyle/>
        <a:p>
          <a:endParaRPr lang="en-US"/>
        </a:p>
      </dgm:t>
    </dgm:pt>
    <dgm:pt modelId="{CE03F8E8-6622-4897-926F-4E0C07F2E615}">
      <dgm:prSet/>
      <dgm:spPr/>
      <dgm:t>
        <a:bodyPr/>
        <a:lstStyle/>
        <a:p>
          <a:pPr>
            <a:lnSpc>
              <a:spcPct val="100000"/>
            </a:lnSpc>
            <a:defRPr cap="all"/>
          </a:pPr>
          <a:r>
            <a:rPr lang="en-US"/>
            <a:t>Estimated Budget</a:t>
          </a:r>
        </a:p>
      </dgm:t>
    </dgm:pt>
    <dgm:pt modelId="{2E131DB2-B432-4714-9500-03B84CBBFA0E}" type="parTrans" cxnId="{4AD442D5-524E-481A-B1A9-195C083FDAB7}">
      <dgm:prSet/>
      <dgm:spPr/>
      <dgm:t>
        <a:bodyPr/>
        <a:lstStyle/>
        <a:p>
          <a:endParaRPr lang="en-US" sz="1100"/>
        </a:p>
      </dgm:t>
    </dgm:pt>
    <dgm:pt modelId="{924C3EC7-0EE7-4A0D-B838-8109F0F4DF14}" type="sibTrans" cxnId="{4AD442D5-524E-481A-B1A9-195C083FDAB7}">
      <dgm:prSet/>
      <dgm:spPr/>
      <dgm:t>
        <a:bodyPr/>
        <a:lstStyle/>
        <a:p>
          <a:endParaRPr lang="en-US"/>
        </a:p>
      </dgm:t>
    </dgm:pt>
    <dgm:pt modelId="{9B608497-29CB-49E5-9615-38B564DB5E15}">
      <dgm:prSet/>
      <dgm:spPr/>
      <dgm:t>
        <a:bodyPr/>
        <a:lstStyle/>
        <a:p>
          <a:pPr>
            <a:lnSpc>
              <a:spcPct val="100000"/>
            </a:lnSpc>
            <a:defRPr cap="all"/>
          </a:pPr>
          <a:r>
            <a:rPr lang="en-US"/>
            <a:t>Roles and Responsibilities</a:t>
          </a:r>
        </a:p>
      </dgm:t>
    </dgm:pt>
    <dgm:pt modelId="{060D111D-1581-400F-A8A5-D53AE907A8CE}" type="parTrans" cxnId="{5DFA8913-4327-4D07-8BEC-7C7EB677B660}">
      <dgm:prSet/>
      <dgm:spPr/>
      <dgm:t>
        <a:bodyPr/>
        <a:lstStyle/>
        <a:p>
          <a:endParaRPr lang="en-US" sz="1100"/>
        </a:p>
      </dgm:t>
    </dgm:pt>
    <dgm:pt modelId="{A6B9E7F8-F2FC-4C14-9C5E-BAF9FADC55FB}" type="sibTrans" cxnId="{5DFA8913-4327-4D07-8BEC-7C7EB677B660}">
      <dgm:prSet/>
      <dgm:spPr/>
      <dgm:t>
        <a:bodyPr/>
        <a:lstStyle/>
        <a:p>
          <a:endParaRPr lang="en-US"/>
        </a:p>
      </dgm:t>
    </dgm:pt>
    <dgm:pt modelId="{02BC3132-6F63-4001-A983-9E9AC1E4E33A}">
      <dgm:prSet/>
      <dgm:spPr/>
      <dgm:t>
        <a:bodyPr/>
        <a:lstStyle/>
        <a:p>
          <a:pPr>
            <a:lnSpc>
              <a:spcPct val="100000"/>
            </a:lnSpc>
            <a:spcAft>
              <a:spcPts val="0"/>
            </a:spcAft>
            <a:defRPr cap="all"/>
          </a:pPr>
          <a:r>
            <a:rPr lang="en-US" dirty="0"/>
            <a:t>Communication </a:t>
          </a:r>
        </a:p>
        <a:p>
          <a:pPr>
            <a:lnSpc>
              <a:spcPct val="100000"/>
            </a:lnSpc>
            <a:spcAft>
              <a:spcPts val="0"/>
            </a:spcAft>
            <a:defRPr cap="all"/>
          </a:pPr>
          <a:r>
            <a:rPr lang="en-US" dirty="0"/>
            <a:t>and </a:t>
          </a:r>
        </a:p>
        <a:p>
          <a:pPr>
            <a:lnSpc>
              <a:spcPct val="100000"/>
            </a:lnSpc>
            <a:spcAft>
              <a:spcPts val="0"/>
            </a:spcAft>
            <a:defRPr cap="all"/>
          </a:pPr>
          <a:r>
            <a:rPr lang="en-US" dirty="0"/>
            <a:t>Collaboration Tools</a:t>
          </a:r>
        </a:p>
      </dgm:t>
    </dgm:pt>
    <dgm:pt modelId="{0027C3BA-1E58-4477-A108-898F59AFC8FB}" type="parTrans" cxnId="{2BB2B621-D3EC-4F1D-8173-5AA5D1C9776D}">
      <dgm:prSet/>
      <dgm:spPr/>
      <dgm:t>
        <a:bodyPr/>
        <a:lstStyle/>
        <a:p>
          <a:endParaRPr lang="en-US" sz="1100"/>
        </a:p>
      </dgm:t>
    </dgm:pt>
    <dgm:pt modelId="{A5313697-62EE-48B9-8705-4A89C1111BC9}" type="sibTrans" cxnId="{2BB2B621-D3EC-4F1D-8173-5AA5D1C9776D}">
      <dgm:prSet/>
      <dgm:spPr/>
      <dgm:t>
        <a:bodyPr/>
        <a:lstStyle/>
        <a:p>
          <a:endParaRPr lang="en-US"/>
        </a:p>
      </dgm:t>
    </dgm:pt>
    <dgm:pt modelId="{DC84A909-B268-4E37-AEE5-ADE677472003}" type="pres">
      <dgm:prSet presAssocID="{6CFB4C8A-6966-43D5-8D84-7E9C583D30CC}" presName="root" presStyleCnt="0">
        <dgm:presLayoutVars>
          <dgm:dir/>
          <dgm:resizeHandles val="exact"/>
        </dgm:presLayoutVars>
      </dgm:prSet>
      <dgm:spPr/>
    </dgm:pt>
    <dgm:pt modelId="{4FFA8F14-A976-4C92-91A4-C90CED87A9BD}" type="pres">
      <dgm:prSet presAssocID="{79D9DE24-7C77-46F4-95D8-C858DEDE012B}" presName="compNode" presStyleCnt="0"/>
      <dgm:spPr/>
    </dgm:pt>
    <dgm:pt modelId="{737E4BF5-9AAA-477F-ADEF-CB233A0CF06A}" type="pres">
      <dgm:prSet presAssocID="{79D9DE24-7C77-46F4-95D8-C858DEDE012B}" presName="iconBgRect" presStyleLbl="bgShp" presStyleIdx="0" presStyleCnt="6"/>
      <dgm:spPr/>
    </dgm:pt>
    <dgm:pt modelId="{6E6205C1-52E0-4DBB-B4CA-BFFF03C3F514}" type="pres">
      <dgm:prSet presAssocID="{79D9DE24-7C77-46F4-95D8-C858DEDE012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C9A4EF8-40D5-4D43-A786-93CA67E2AB33}" type="pres">
      <dgm:prSet presAssocID="{79D9DE24-7C77-46F4-95D8-C858DEDE012B}" presName="spaceRect" presStyleCnt="0"/>
      <dgm:spPr/>
    </dgm:pt>
    <dgm:pt modelId="{30026AB9-A996-4399-B109-E82340055657}" type="pres">
      <dgm:prSet presAssocID="{79D9DE24-7C77-46F4-95D8-C858DEDE012B}" presName="textRect" presStyleLbl="revTx" presStyleIdx="0" presStyleCnt="6">
        <dgm:presLayoutVars>
          <dgm:chMax val="1"/>
          <dgm:chPref val="1"/>
        </dgm:presLayoutVars>
      </dgm:prSet>
      <dgm:spPr/>
    </dgm:pt>
    <dgm:pt modelId="{B6EFA152-CBF9-419E-84BE-E63064C132D7}" type="pres">
      <dgm:prSet presAssocID="{0919FF39-F2E5-4DD6-B66A-6FD98BD40E31}" presName="sibTrans" presStyleCnt="0"/>
      <dgm:spPr/>
    </dgm:pt>
    <dgm:pt modelId="{D66EEFA5-4643-41E8-AB3A-9F8E0D5E0783}" type="pres">
      <dgm:prSet presAssocID="{C872D7DD-5BFB-4640-8F65-6745B60F220D}" presName="compNode" presStyleCnt="0"/>
      <dgm:spPr/>
    </dgm:pt>
    <dgm:pt modelId="{DB01BF74-F33A-46BE-A61A-61DA85214D66}" type="pres">
      <dgm:prSet presAssocID="{C872D7DD-5BFB-4640-8F65-6745B60F220D}" presName="iconBgRect" presStyleLbl="bgShp" presStyleIdx="1" presStyleCnt="6"/>
      <dgm:spPr/>
    </dgm:pt>
    <dgm:pt modelId="{2A138634-3EF6-4412-81C6-010938A40F8E}" type="pres">
      <dgm:prSet presAssocID="{C872D7DD-5BFB-4640-8F65-6745B60F220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F3CBCB7A-FF2B-494A-8ED3-BDDF38EF3D3E}" type="pres">
      <dgm:prSet presAssocID="{C872D7DD-5BFB-4640-8F65-6745B60F220D}" presName="spaceRect" presStyleCnt="0"/>
      <dgm:spPr/>
    </dgm:pt>
    <dgm:pt modelId="{4E06E5AF-791A-4FB9-BE71-316DB7D472C5}" type="pres">
      <dgm:prSet presAssocID="{C872D7DD-5BFB-4640-8F65-6745B60F220D}" presName="textRect" presStyleLbl="revTx" presStyleIdx="1" presStyleCnt="6">
        <dgm:presLayoutVars>
          <dgm:chMax val="1"/>
          <dgm:chPref val="1"/>
        </dgm:presLayoutVars>
      </dgm:prSet>
      <dgm:spPr/>
    </dgm:pt>
    <dgm:pt modelId="{B20FA506-863A-4B6C-BF79-BD2B1E8E7999}" type="pres">
      <dgm:prSet presAssocID="{80D1B564-F214-4FAD-BFFA-93F6CBE2EAE6}" presName="sibTrans" presStyleCnt="0"/>
      <dgm:spPr/>
    </dgm:pt>
    <dgm:pt modelId="{E0E2C145-7F79-4794-B7AE-2E4A0CC4A34F}" type="pres">
      <dgm:prSet presAssocID="{374AC8BA-CE69-4ADA-8479-B4124A354858}" presName="compNode" presStyleCnt="0"/>
      <dgm:spPr/>
    </dgm:pt>
    <dgm:pt modelId="{ED80CFF5-B95B-44F7-AAE7-A838A4F8DEF7}" type="pres">
      <dgm:prSet presAssocID="{374AC8BA-CE69-4ADA-8479-B4124A354858}" presName="iconBgRect" presStyleLbl="bgShp" presStyleIdx="2" presStyleCnt="6"/>
      <dgm:spPr/>
    </dgm:pt>
    <dgm:pt modelId="{E763A5DC-E35A-4987-BB70-35F1FCF96675}" type="pres">
      <dgm:prSet presAssocID="{374AC8BA-CE69-4ADA-8479-B4124A3548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8977C7A-0F3C-472B-90D0-9CE3C4E62EB7}" type="pres">
      <dgm:prSet presAssocID="{374AC8BA-CE69-4ADA-8479-B4124A354858}" presName="spaceRect" presStyleCnt="0"/>
      <dgm:spPr/>
    </dgm:pt>
    <dgm:pt modelId="{6B83DB33-4D9C-42CF-A279-C30314D91D7F}" type="pres">
      <dgm:prSet presAssocID="{374AC8BA-CE69-4ADA-8479-B4124A354858}" presName="textRect" presStyleLbl="revTx" presStyleIdx="2" presStyleCnt="6">
        <dgm:presLayoutVars>
          <dgm:chMax val="1"/>
          <dgm:chPref val="1"/>
        </dgm:presLayoutVars>
      </dgm:prSet>
      <dgm:spPr/>
    </dgm:pt>
    <dgm:pt modelId="{06630DC0-0BBD-48AE-AD00-A4A68EA71DC7}" type="pres">
      <dgm:prSet presAssocID="{F03A5AB3-BD73-4A54-847B-6DA6CB9216C9}" presName="sibTrans" presStyleCnt="0"/>
      <dgm:spPr/>
    </dgm:pt>
    <dgm:pt modelId="{C033ED58-BA32-486A-9799-06A78372CEBB}" type="pres">
      <dgm:prSet presAssocID="{CE03F8E8-6622-4897-926F-4E0C07F2E615}" presName="compNode" presStyleCnt="0"/>
      <dgm:spPr/>
    </dgm:pt>
    <dgm:pt modelId="{89586B19-BA6C-4876-B2BF-7E6584912EF0}" type="pres">
      <dgm:prSet presAssocID="{CE03F8E8-6622-4897-926F-4E0C07F2E615}" presName="iconBgRect" presStyleLbl="bgShp" presStyleIdx="3" presStyleCnt="6"/>
      <dgm:spPr/>
    </dgm:pt>
    <dgm:pt modelId="{0161CDD9-8837-42C8-B265-5B0AA77F1835}" type="pres">
      <dgm:prSet presAssocID="{CE03F8E8-6622-4897-926F-4E0C07F2E61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FF709869-76C3-49EE-BC35-C5B3C7768312}" type="pres">
      <dgm:prSet presAssocID="{CE03F8E8-6622-4897-926F-4E0C07F2E615}" presName="spaceRect" presStyleCnt="0"/>
      <dgm:spPr/>
    </dgm:pt>
    <dgm:pt modelId="{BCEBB739-B887-4B94-9BCC-89551C7E64FC}" type="pres">
      <dgm:prSet presAssocID="{CE03F8E8-6622-4897-926F-4E0C07F2E615}" presName="textRect" presStyleLbl="revTx" presStyleIdx="3" presStyleCnt="6">
        <dgm:presLayoutVars>
          <dgm:chMax val="1"/>
          <dgm:chPref val="1"/>
        </dgm:presLayoutVars>
      </dgm:prSet>
      <dgm:spPr/>
    </dgm:pt>
    <dgm:pt modelId="{EB15F6AE-BEBC-4F89-9AA2-0AB059FDCD55}" type="pres">
      <dgm:prSet presAssocID="{924C3EC7-0EE7-4A0D-B838-8109F0F4DF14}" presName="sibTrans" presStyleCnt="0"/>
      <dgm:spPr/>
    </dgm:pt>
    <dgm:pt modelId="{1B993D4F-455F-42A4-A9B9-A7E082F1C039}" type="pres">
      <dgm:prSet presAssocID="{9B608497-29CB-49E5-9615-38B564DB5E15}" presName="compNode" presStyleCnt="0"/>
      <dgm:spPr/>
    </dgm:pt>
    <dgm:pt modelId="{187B5517-6999-4712-95AC-2C6B38EE0D43}" type="pres">
      <dgm:prSet presAssocID="{9B608497-29CB-49E5-9615-38B564DB5E15}" presName="iconBgRect" presStyleLbl="bgShp" presStyleIdx="4" presStyleCnt="6"/>
      <dgm:spPr/>
    </dgm:pt>
    <dgm:pt modelId="{82E371A9-E6DA-4002-9B7C-39B430E54CA0}" type="pres">
      <dgm:prSet presAssocID="{9B608497-29CB-49E5-9615-38B564DB5E1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526D612E-8350-4CB7-BCE0-A7E01B032FCB}" type="pres">
      <dgm:prSet presAssocID="{9B608497-29CB-49E5-9615-38B564DB5E15}" presName="spaceRect" presStyleCnt="0"/>
      <dgm:spPr/>
    </dgm:pt>
    <dgm:pt modelId="{302C0A27-2845-4D46-B30E-26231735738D}" type="pres">
      <dgm:prSet presAssocID="{9B608497-29CB-49E5-9615-38B564DB5E15}" presName="textRect" presStyleLbl="revTx" presStyleIdx="4" presStyleCnt="6">
        <dgm:presLayoutVars>
          <dgm:chMax val="1"/>
          <dgm:chPref val="1"/>
        </dgm:presLayoutVars>
      </dgm:prSet>
      <dgm:spPr/>
    </dgm:pt>
    <dgm:pt modelId="{AE537E63-0834-48B4-ABCE-9ACCFF226B34}" type="pres">
      <dgm:prSet presAssocID="{A6B9E7F8-F2FC-4C14-9C5E-BAF9FADC55FB}" presName="sibTrans" presStyleCnt="0"/>
      <dgm:spPr/>
    </dgm:pt>
    <dgm:pt modelId="{9E513DF5-E1B3-41AC-B890-7ECB31D839EF}" type="pres">
      <dgm:prSet presAssocID="{02BC3132-6F63-4001-A983-9E9AC1E4E33A}" presName="compNode" presStyleCnt="0"/>
      <dgm:spPr/>
    </dgm:pt>
    <dgm:pt modelId="{D1AF3A9D-9DA2-4EC1-BF69-439AE5D719C4}" type="pres">
      <dgm:prSet presAssocID="{02BC3132-6F63-4001-A983-9E9AC1E4E33A}" presName="iconBgRect" presStyleLbl="bgShp" presStyleIdx="5" presStyleCnt="6"/>
      <dgm:spPr/>
    </dgm:pt>
    <dgm:pt modelId="{892C9393-27E6-4794-90A7-89B19E6B6795}" type="pres">
      <dgm:prSet presAssocID="{02BC3132-6F63-4001-A983-9E9AC1E4E33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at"/>
        </a:ext>
      </dgm:extLst>
    </dgm:pt>
    <dgm:pt modelId="{31A3302E-A3CE-4CB9-92B1-E9B0CF1C4F4A}" type="pres">
      <dgm:prSet presAssocID="{02BC3132-6F63-4001-A983-9E9AC1E4E33A}" presName="spaceRect" presStyleCnt="0"/>
      <dgm:spPr/>
    </dgm:pt>
    <dgm:pt modelId="{A112A125-9965-4B93-9D80-E61E9A999448}" type="pres">
      <dgm:prSet presAssocID="{02BC3132-6F63-4001-A983-9E9AC1E4E33A}" presName="textRect" presStyleLbl="revTx" presStyleIdx="5" presStyleCnt="6" custScaleX="206210" custLinFactNeighborX="-24" custLinFactNeighborY="-42552">
        <dgm:presLayoutVars>
          <dgm:chMax val="1"/>
          <dgm:chPref val="1"/>
        </dgm:presLayoutVars>
      </dgm:prSet>
      <dgm:spPr/>
    </dgm:pt>
  </dgm:ptLst>
  <dgm:cxnLst>
    <dgm:cxn modelId="{5DFA8913-4327-4D07-8BEC-7C7EB677B660}" srcId="{6CFB4C8A-6966-43D5-8D84-7E9C583D30CC}" destId="{9B608497-29CB-49E5-9615-38B564DB5E15}" srcOrd="4" destOrd="0" parTransId="{060D111D-1581-400F-A8A5-D53AE907A8CE}" sibTransId="{A6B9E7F8-F2FC-4C14-9C5E-BAF9FADC55FB}"/>
    <dgm:cxn modelId="{2BB2B621-D3EC-4F1D-8173-5AA5D1C9776D}" srcId="{6CFB4C8A-6966-43D5-8D84-7E9C583D30CC}" destId="{02BC3132-6F63-4001-A983-9E9AC1E4E33A}" srcOrd="5" destOrd="0" parTransId="{0027C3BA-1E58-4477-A108-898F59AFC8FB}" sibTransId="{A5313697-62EE-48B9-8705-4A89C1111BC9}"/>
    <dgm:cxn modelId="{11412024-4688-47F1-A418-A49F32D2E828}" srcId="{6CFB4C8A-6966-43D5-8D84-7E9C583D30CC}" destId="{79D9DE24-7C77-46F4-95D8-C858DEDE012B}" srcOrd="0" destOrd="0" parTransId="{45113BFC-9960-4B63-8253-E0B82FC006DB}" sibTransId="{0919FF39-F2E5-4DD6-B66A-6FD98BD40E31}"/>
    <dgm:cxn modelId="{CDB90533-14FD-4458-9AC5-F08F3CCA2E8B}" type="presOf" srcId="{9B608497-29CB-49E5-9615-38B564DB5E15}" destId="{302C0A27-2845-4D46-B30E-26231735738D}" srcOrd="0" destOrd="0" presId="urn:microsoft.com/office/officeart/2018/5/layout/IconCircleLabelList"/>
    <dgm:cxn modelId="{48457C5C-5C05-4567-9A4E-DC0FD1FC9801}" srcId="{6CFB4C8A-6966-43D5-8D84-7E9C583D30CC}" destId="{374AC8BA-CE69-4ADA-8479-B4124A354858}" srcOrd="2" destOrd="0" parTransId="{BEDE5732-E017-4EB6-BCCC-E6425A60F4A4}" sibTransId="{F03A5AB3-BD73-4A54-847B-6DA6CB9216C9}"/>
    <dgm:cxn modelId="{4C9E2E47-BD51-4607-AF53-B95D9B192C7D}" type="presOf" srcId="{C872D7DD-5BFB-4640-8F65-6745B60F220D}" destId="{4E06E5AF-791A-4FB9-BE71-316DB7D472C5}" srcOrd="0" destOrd="0" presId="urn:microsoft.com/office/officeart/2018/5/layout/IconCircleLabelList"/>
    <dgm:cxn modelId="{0D2D3554-BFBB-4157-B028-3534B1452261}" type="presOf" srcId="{79D9DE24-7C77-46F4-95D8-C858DEDE012B}" destId="{30026AB9-A996-4399-B109-E82340055657}" srcOrd="0" destOrd="0" presId="urn:microsoft.com/office/officeart/2018/5/layout/IconCircleLabelList"/>
    <dgm:cxn modelId="{49C5C78F-DD8B-49B4-BC77-74FB252877E6}" srcId="{6CFB4C8A-6966-43D5-8D84-7E9C583D30CC}" destId="{C872D7DD-5BFB-4640-8F65-6745B60F220D}" srcOrd="1" destOrd="0" parTransId="{F521DC3C-C8C8-4741-B45C-FCE45FD350DB}" sibTransId="{80D1B564-F214-4FAD-BFFA-93F6CBE2EAE6}"/>
    <dgm:cxn modelId="{8ABB6C97-967E-4C29-A184-BE69340F1951}" type="presOf" srcId="{374AC8BA-CE69-4ADA-8479-B4124A354858}" destId="{6B83DB33-4D9C-42CF-A279-C30314D91D7F}" srcOrd="0" destOrd="0" presId="urn:microsoft.com/office/officeart/2018/5/layout/IconCircleLabelList"/>
    <dgm:cxn modelId="{64399B99-ADEB-408A-A253-9198D8241290}" type="presOf" srcId="{02BC3132-6F63-4001-A983-9E9AC1E4E33A}" destId="{A112A125-9965-4B93-9D80-E61E9A999448}" srcOrd="0" destOrd="0" presId="urn:microsoft.com/office/officeart/2018/5/layout/IconCircleLabelList"/>
    <dgm:cxn modelId="{390BC3CF-4918-4775-9E68-96ED5820DC2F}" type="presOf" srcId="{6CFB4C8A-6966-43D5-8D84-7E9C583D30CC}" destId="{DC84A909-B268-4E37-AEE5-ADE677472003}" srcOrd="0" destOrd="0" presId="urn:microsoft.com/office/officeart/2018/5/layout/IconCircleLabelList"/>
    <dgm:cxn modelId="{4AD442D5-524E-481A-B1A9-195C083FDAB7}" srcId="{6CFB4C8A-6966-43D5-8D84-7E9C583D30CC}" destId="{CE03F8E8-6622-4897-926F-4E0C07F2E615}" srcOrd="3" destOrd="0" parTransId="{2E131DB2-B432-4714-9500-03B84CBBFA0E}" sibTransId="{924C3EC7-0EE7-4A0D-B838-8109F0F4DF14}"/>
    <dgm:cxn modelId="{6F9065E2-C422-4EDF-9934-D136AD2A6D07}" type="presOf" srcId="{CE03F8E8-6622-4897-926F-4E0C07F2E615}" destId="{BCEBB739-B887-4B94-9BCC-89551C7E64FC}" srcOrd="0" destOrd="0" presId="urn:microsoft.com/office/officeart/2018/5/layout/IconCircleLabelList"/>
    <dgm:cxn modelId="{BED8772A-850D-4164-B735-9868D3E555CB}" type="presParOf" srcId="{DC84A909-B268-4E37-AEE5-ADE677472003}" destId="{4FFA8F14-A976-4C92-91A4-C90CED87A9BD}" srcOrd="0" destOrd="0" presId="urn:microsoft.com/office/officeart/2018/5/layout/IconCircleLabelList"/>
    <dgm:cxn modelId="{C2F9E7DD-2077-4462-8684-03A36DB663B3}" type="presParOf" srcId="{4FFA8F14-A976-4C92-91A4-C90CED87A9BD}" destId="{737E4BF5-9AAA-477F-ADEF-CB233A0CF06A}" srcOrd="0" destOrd="0" presId="urn:microsoft.com/office/officeart/2018/5/layout/IconCircleLabelList"/>
    <dgm:cxn modelId="{026FBEEA-2407-43B8-B97C-D5D600A1A961}" type="presParOf" srcId="{4FFA8F14-A976-4C92-91A4-C90CED87A9BD}" destId="{6E6205C1-52E0-4DBB-B4CA-BFFF03C3F514}" srcOrd="1" destOrd="0" presId="urn:microsoft.com/office/officeart/2018/5/layout/IconCircleLabelList"/>
    <dgm:cxn modelId="{05FA21B1-4776-494E-B5B7-5263D3BF695D}" type="presParOf" srcId="{4FFA8F14-A976-4C92-91A4-C90CED87A9BD}" destId="{5C9A4EF8-40D5-4D43-A786-93CA67E2AB33}" srcOrd="2" destOrd="0" presId="urn:microsoft.com/office/officeart/2018/5/layout/IconCircleLabelList"/>
    <dgm:cxn modelId="{A12742D9-0A8B-430E-A68E-224085460837}" type="presParOf" srcId="{4FFA8F14-A976-4C92-91A4-C90CED87A9BD}" destId="{30026AB9-A996-4399-B109-E82340055657}" srcOrd="3" destOrd="0" presId="urn:microsoft.com/office/officeart/2018/5/layout/IconCircleLabelList"/>
    <dgm:cxn modelId="{60A43EA5-3D98-472B-91FF-A3D21F213B63}" type="presParOf" srcId="{DC84A909-B268-4E37-AEE5-ADE677472003}" destId="{B6EFA152-CBF9-419E-84BE-E63064C132D7}" srcOrd="1" destOrd="0" presId="urn:microsoft.com/office/officeart/2018/5/layout/IconCircleLabelList"/>
    <dgm:cxn modelId="{7EFFEC6B-6073-40E3-8F5C-D68F4F07C719}" type="presParOf" srcId="{DC84A909-B268-4E37-AEE5-ADE677472003}" destId="{D66EEFA5-4643-41E8-AB3A-9F8E0D5E0783}" srcOrd="2" destOrd="0" presId="urn:microsoft.com/office/officeart/2018/5/layout/IconCircleLabelList"/>
    <dgm:cxn modelId="{AEF5BB27-701D-467E-B4F6-C8B21E948AA0}" type="presParOf" srcId="{D66EEFA5-4643-41E8-AB3A-9F8E0D5E0783}" destId="{DB01BF74-F33A-46BE-A61A-61DA85214D66}" srcOrd="0" destOrd="0" presId="urn:microsoft.com/office/officeart/2018/5/layout/IconCircleLabelList"/>
    <dgm:cxn modelId="{8EFDD737-0FEA-4787-BDCF-925C8959D9AB}" type="presParOf" srcId="{D66EEFA5-4643-41E8-AB3A-9F8E0D5E0783}" destId="{2A138634-3EF6-4412-81C6-010938A40F8E}" srcOrd="1" destOrd="0" presId="urn:microsoft.com/office/officeart/2018/5/layout/IconCircleLabelList"/>
    <dgm:cxn modelId="{05050E89-CC87-4555-A521-2CDE60DAFFEA}" type="presParOf" srcId="{D66EEFA5-4643-41E8-AB3A-9F8E0D5E0783}" destId="{F3CBCB7A-FF2B-494A-8ED3-BDDF38EF3D3E}" srcOrd="2" destOrd="0" presId="urn:microsoft.com/office/officeart/2018/5/layout/IconCircleLabelList"/>
    <dgm:cxn modelId="{5A3214C9-2571-4608-A36A-07B9346741E4}" type="presParOf" srcId="{D66EEFA5-4643-41E8-AB3A-9F8E0D5E0783}" destId="{4E06E5AF-791A-4FB9-BE71-316DB7D472C5}" srcOrd="3" destOrd="0" presId="urn:microsoft.com/office/officeart/2018/5/layout/IconCircleLabelList"/>
    <dgm:cxn modelId="{8546484C-2B5E-4BBD-A44D-385958468D5B}" type="presParOf" srcId="{DC84A909-B268-4E37-AEE5-ADE677472003}" destId="{B20FA506-863A-4B6C-BF79-BD2B1E8E7999}" srcOrd="3" destOrd="0" presId="urn:microsoft.com/office/officeart/2018/5/layout/IconCircleLabelList"/>
    <dgm:cxn modelId="{4BCAE655-4773-42FF-8F09-3C90BDBD71A0}" type="presParOf" srcId="{DC84A909-B268-4E37-AEE5-ADE677472003}" destId="{E0E2C145-7F79-4794-B7AE-2E4A0CC4A34F}" srcOrd="4" destOrd="0" presId="urn:microsoft.com/office/officeart/2018/5/layout/IconCircleLabelList"/>
    <dgm:cxn modelId="{A0333A20-6028-419F-96FF-34EECB2EA700}" type="presParOf" srcId="{E0E2C145-7F79-4794-B7AE-2E4A0CC4A34F}" destId="{ED80CFF5-B95B-44F7-AAE7-A838A4F8DEF7}" srcOrd="0" destOrd="0" presId="urn:microsoft.com/office/officeart/2018/5/layout/IconCircleLabelList"/>
    <dgm:cxn modelId="{5F893DD7-7208-434E-8C4C-069CEAC74E79}" type="presParOf" srcId="{E0E2C145-7F79-4794-B7AE-2E4A0CC4A34F}" destId="{E763A5DC-E35A-4987-BB70-35F1FCF96675}" srcOrd="1" destOrd="0" presId="urn:microsoft.com/office/officeart/2018/5/layout/IconCircleLabelList"/>
    <dgm:cxn modelId="{D875EF46-83F6-4CE4-8513-E9CA59155169}" type="presParOf" srcId="{E0E2C145-7F79-4794-B7AE-2E4A0CC4A34F}" destId="{28977C7A-0F3C-472B-90D0-9CE3C4E62EB7}" srcOrd="2" destOrd="0" presId="urn:microsoft.com/office/officeart/2018/5/layout/IconCircleLabelList"/>
    <dgm:cxn modelId="{07077BA7-CEC3-490C-B381-BD8E79CE81D3}" type="presParOf" srcId="{E0E2C145-7F79-4794-B7AE-2E4A0CC4A34F}" destId="{6B83DB33-4D9C-42CF-A279-C30314D91D7F}" srcOrd="3" destOrd="0" presId="urn:microsoft.com/office/officeart/2018/5/layout/IconCircleLabelList"/>
    <dgm:cxn modelId="{95DA0EFB-128E-4ECC-8DD9-3D6D39DB1598}" type="presParOf" srcId="{DC84A909-B268-4E37-AEE5-ADE677472003}" destId="{06630DC0-0BBD-48AE-AD00-A4A68EA71DC7}" srcOrd="5" destOrd="0" presId="urn:microsoft.com/office/officeart/2018/5/layout/IconCircleLabelList"/>
    <dgm:cxn modelId="{A41A9A14-A9BF-46BA-AA93-EA9659563B31}" type="presParOf" srcId="{DC84A909-B268-4E37-AEE5-ADE677472003}" destId="{C033ED58-BA32-486A-9799-06A78372CEBB}" srcOrd="6" destOrd="0" presId="urn:microsoft.com/office/officeart/2018/5/layout/IconCircleLabelList"/>
    <dgm:cxn modelId="{3840F433-4F92-43E6-88D1-BB084ED60AC7}" type="presParOf" srcId="{C033ED58-BA32-486A-9799-06A78372CEBB}" destId="{89586B19-BA6C-4876-B2BF-7E6584912EF0}" srcOrd="0" destOrd="0" presId="urn:microsoft.com/office/officeart/2018/5/layout/IconCircleLabelList"/>
    <dgm:cxn modelId="{39B2289D-203B-4811-BEAE-8F92F20FCFF1}" type="presParOf" srcId="{C033ED58-BA32-486A-9799-06A78372CEBB}" destId="{0161CDD9-8837-42C8-B265-5B0AA77F1835}" srcOrd="1" destOrd="0" presId="urn:microsoft.com/office/officeart/2018/5/layout/IconCircleLabelList"/>
    <dgm:cxn modelId="{B52CCF7C-FD5D-456A-9389-FB8D64E1FDD9}" type="presParOf" srcId="{C033ED58-BA32-486A-9799-06A78372CEBB}" destId="{FF709869-76C3-49EE-BC35-C5B3C7768312}" srcOrd="2" destOrd="0" presId="urn:microsoft.com/office/officeart/2018/5/layout/IconCircleLabelList"/>
    <dgm:cxn modelId="{CD5A160B-12ED-46EA-90DD-36832AC6EB30}" type="presParOf" srcId="{C033ED58-BA32-486A-9799-06A78372CEBB}" destId="{BCEBB739-B887-4B94-9BCC-89551C7E64FC}" srcOrd="3" destOrd="0" presId="urn:microsoft.com/office/officeart/2018/5/layout/IconCircleLabelList"/>
    <dgm:cxn modelId="{F01C263D-6819-4ABB-84E2-1399F02AF592}" type="presParOf" srcId="{DC84A909-B268-4E37-AEE5-ADE677472003}" destId="{EB15F6AE-BEBC-4F89-9AA2-0AB059FDCD55}" srcOrd="7" destOrd="0" presId="urn:microsoft.com/office/officeart/2018/5/layout/IconCircleLabelList"/>
    <dgm:cxn modelId="{F5566BCC-C91A-4EC6-9E48-3DF9D9CD9F99}" type="presParOf" srcId="{DC84A909-B268-4E37-AEE5-ADE677472003}" destId="{1B993D4F-455F-42A4-A9B9-A7E082F1C039}" srcOrd="8" destOrd="0" presId="urn:microsoft.com/office/officeart/2018/5/layout/IconCircleLabelList"/>
    <dgm:cxn modelId="{82748884-AA2C-4D25-A77C-88977765E618}" type="presParOf" srcId="{1B993D4F-455F-42A4-A9B9-A7E082F1C039}" destId="{187B5517-6999-4712-95AC-2C6B38EE0D43}" srcOrd="0" destOrd="0" presId="urn:microsoft.com/office/officeart/2018/5/layout/IconCircleLabelList"/>
    <dgm:cxn modelId="{35E6F6D3-1B11-4F48-89EB-55D79844ED65}" type="presParOf" srcId="{1B993D4F-455F-42A4-A9B9-A7E082F1C039}" destId="{82E371A9-E6DA-4002-9B7C-39B430E54CA0}" srcOrd="1" destOrd="0" presId="urn:microsoft.com/office/officeart/2018/5/layout/IconCircleLabelList"/>
    <dgm:cxn modelId="{4D120393-B3FC-4447-91C1-0CBBB42BC285}" type="presParOf" srcId="{1B993D4F-455F-42A4-A9B9-A7E082F1C039}" destId="{526D612E-8350-4CB7-BCE0-A7E01B032FCB}" srcOrd="2" destOrd="0" presId="urn:microsoft.com/office/officeart/2018/5/layout/IconCircleLabelList"/>
    <dgm:cxn modelId="{EAF5DE90-CCBE-4118-9E5D-78C01C368CF4}" type="presParOf" srcId="{1B993D4F-455F-42A4-A9B9-A7E082F1C039}" destId="{302C0A27-2845-4D46-B30E-26231735738D}" srcOrd="3" destOrd="0" presId="urn:microsoft.com/office/officeart/2018/5/layout/IconCircleLabelList"/>
    <dgm:cxn modelId="{6A55F587-E396-4CA7-9098-3B7560F7B911}" type="presParOf" srcId="{DC84A909-B268-4E37-AEE5-ADE677472003}" destId="{AE537E63-0834-48B4-ABCE-9ACCFF226B34}" srcOrd="9" destOrd="0" presId="urn:microsoft.com/office/officeart/2018/5/layout/IconCircleLabelList"/>
    <dgm:cxn modelId="{E4CC75CA-0C7D-42D1-B171-7AA73F53EFEF}" type="presParOf" srcId="{DC84A909-B268-4E37-AEE5-ADE677472003}" destId="{9E513DF5-E1B3-41AC-B890-7ECB31D839EF}" srcOrd="10" destOrd="0" presId="urn:microsoft.com/office/officeart/2018/5/layout/IconCircleLabelList"/>
    <dgm:cxn modelId="{CB829B19-B6D7-4730-9036-D26EE845F8E8}" type="presParOf" srcId="{9E513DF5-E1B3-41AC-B890-7ECB31D839EF}" destId="{D1AF3A9D-9DA2-4EC1-BF69-439AE5D719C4}" srcOrd="0" destOrd="0" presId="urn:microsoft.com/office/officeart/2018/5/layout/IconCircleLabelList"/>
    <dgm:cxn modelId="{2071C322-96E8-4D94-8918-B785E77C44E4}" type="presParOf" srcId="{9E513DF5-E1B3-41AC-B890-7ECB31D839EF}" destId="{892C9393-27E6-4794-90A7-89B19E6B6795}" srcOrd="1" destOrd="0" presId="urn:microsoft.com/office/officeart/2018/5/layout/IconCircleLabelList"/>
    <dgm:cxn modelId="{DBBBE0D5-EEDB-4791-9AB7-D15ACC8AEC85}" type="presParOf" srcId="{9E513DF5-E1B3-41AC-B890-7ECB31D839EF}" destId="{31A3302E-A3CE-4CB9-92B1-E9B0CF1C4F4A}" srcOrd="2" destOrd="0" presId="urn:microsoft.com/office/officeart/2018/5/layout/IconCircleLabelList"/>
    <dgm:cxn modelId="{3A0C67F4-DE61-45AE-BB59-E1918D875A15}" type="presParOf" srcId="{9E513DF5-E1B3-41AC-B890-7ECB31D839EF}" destId="{A112A125-9965-4B93-9D80-E61E9A99944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56FBD5-84D1-4771-BC0A-D20AFFFC649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76FADED-B182-4092-B598-310F44F6FC48}">
      <dgm:prSet/>
      <dgm:spPr/>
      <dgm:t>
        <a:bodyPr/>
        <a:lstStyle/>
        <a:p>
          <a:r>
            <a:rPr lang="en-US"/>
            <a:t>Trello</a:t>
          </a:r>
        </a:p>
      </dgm:t>
    </dgm:pt>
    <dgm:pt modelId="{D4D92335-0430-4049-8280-5D5340859699}" type="parTrans" cxnId="{66184B9F-4447-4B58-9C88-2DE5A153A92A}">
      <dgm:prSet/>
      <dgm:spPr/>
      <dgm:t>
        <a:bodyPr/>
        <a:lstStyle/>
        <a:p>
          <a:endParaRPr lang="en-US"/>
        </a:p>
      </dgm:t>
    </dgm:pt>
    <dgm:pt modelId="{24B38474-8470-493D-90A9-FC165A1A4233}" type="sibTrans" cxnId="{66184B9F-4447-4B58-9C88-2DE5A153A92A}">
      <dgm:prSet/>
      <dgm:spPr/>
      <dgm:t>
        <a:bodyPr/>
        <a:lstStyle/>
        <a:p>
          <a:endParaRPr lang="en-US"/>
        </a:p>
      </dgm:t>
    </dgm:pt>
    <dgm:pt modelId="{675982C7-C05F-4C49-BB26-6FD0737A4B77}">
      <dgm:prSet/>
      <dgm:spPr/>
      <dgm:t>
        <a:bodyPr/>
        <a:lstStyle/>
        <a:p>
          <a:r>
            <a:rPr lang="en-US"/>
            <a:t>Slack</a:t>
          </a:r>
        </a:p>
      </dgm:t>
    </dgm:pt>
    <dgm:pt modelId="{E55B4C0E-50A0-44A9-98C5-93495C88290F}" type="parTrans" cxnId="{9219003F-5803-4CCF-A793-0536F935A83A}">
      <dgm:prSet/>
      <dgm:spPr/>
      <dgm:t>
        <a:bodyPr/>
        <a:lstStyle/>
        <a:p>
          <a:endParaRPr lang="en-US"/>
        </a:p>
      </dgm:t>
    </dgm:pt>
    <dgm:pt modelId="{EB623D9C-E106-4716-AA71-8AD08072D18A}" type="sibTrans" cxnId="{9219003F-5803-4CCF-A793-0536F935A83A}">
      <dgm:prSet/>
      <dgm:spPr/>
      <dgm:t>
        <a:bodyPr/>
        <a:lstStyle/>
        <a:p>
          <a:endParaRPr lang="en-US"/>
        </a:p>
      </dgm:t>
    </dgm:pt>
    <dgm:pt modelId="{E265335A-4FA4-42AB-9537-45B8981018FA}">
      <dgm:prSet/>
      <dgm:spPr/>
      <dgm:t>
        <a:bodyPr/>
        <a:lstStyle/>
        <a:p>
          <a:r>
            <a:rPr lang="en-US"/>
            <a:t>GitHub</a:t>
          </a:r>
        </a:p>
      </dgm:t>
    </dgm:pt>
    <dgm:pt modelId="{7344BBC2-12D7-415F-82ED-FFD1C695CCA8}" type="parTrans" cxnId="{63F1DE03-4DE8-4439-A09C-A94892E119A0}">
      <dgm:prSet/>
      <dgm:spPr/>
      <dgm:t>
        <a:bodyPr/>
        <a:lstStyle/>
        <a:p>
          <a:endParaRPr lang="en-US"/>
        </a:p>
      </dgm:t>
    </dgm:pt>
    <dgm:pt modelId="{E9DC82C7-C977-4A5C-AE7F-65E930C0C55C}" type="sibTrans" cxnId="{63F1DE03-4DE8-4439-A09C-A94892E119A0}">
      <dgm:prSet/>
      <dgm:spPr/>
      <dgm:t>
        <a:bodyPr/>
        <a:lstStyle/>
        <a:p>
          <a:endParaRPr lang="en-US"/>
        </a:p>
      </dgm:t>
    </dgm:pt>
    <dgm:pt modelId="{BF66E2A2-AFE6-4F36-A15A-5A1E19D0DEEB}" type="pres">
      <dgm:prSet presAssocID="{F056FBD5-84D1-4771-BC0A-D20AFFFC6492}" presName="root" presStyleCnt="0">
        <dgm:presLayoutVars>
          <dgm:dir/>
          <dgm:resizeHandles val="exact"/>
        </dgm:presLayoutVars>
      </dgm:prSet>
      <dgm:spPr/>
    </dgm:pt>
    <dgm:pt modelId="{B0B5D38D-9445-425E-9FF5-D075E08312C0}" type="pres">
      <dgm:prSet presAssocID="{976FADED-B182-4092-B598-310F44F6FC48}" presName="compNode" presStyleCnt="0"/>
      <dgm:spPr/>
    </dgm:pt>
    <dgm:pt modelId="{320943C7-6460-40D1-A946-7AD3882AF08E}" type="pres">
      <dgm:prSet presAssocID="{976FADED-B182-4092-B598-310F44F6FC48}" presName="bgRect" presStyleLbl="bgShp" presStyleIdx="0" presStyleCnt="3"/>
      <dgm:spPr/>
    </dgm:pt>
    <dgm:pt modelId="{6D14CE0B-4E3B-4AD1-8270-702D7FEA3074}" type="pres">
      <dgm:prSet presAssocID="{976FADED-B182-4092-B598-310F44F6FC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7728F154-A1FF-4913-A1F8-9211DE7418B3}" type="pres">
      <dgm:prSet presAssocID="{976FADED-B182-4092-B598-310F44F6FC48}" presName="spaceRect" presStyleCnt="0"/>
      <dgm:spPr/>
    </dgm:pt>
    <dgm:pt modelId="{6C3C139D-36BA-420C-80A8-E075DB40C327}" type="pres">
      <dgm:prSet presAssocID="{976FADED-B182-4092-B598-310F44F6FC48}" presName="parTx" presStyleLbl="revTx" presStyleIdx="0" presStyleCnt="3">
        <dgm:presLayoutVars>
          <dgm:chMax val="0"/>
          <dgm:chPref val="0"/>
        </dgm:presLayoutVars>
      </dgm:prSet>
      <dgm:spPr/>
    </dgm:pt>
    <dgm:pt modelId="{FA4F2CF6-2738-490C-AE29-8B143B4145ED}" type="pres">
      <dgm:prSet presAssocID="{24B38474-8470-493D-90A9-FC165A1A4233}" presName="sibTrans" presStyleCnt="0"/>
      <dgm:spPr/>
    </dgm:pt>
    <dgm:pt modelId="{C496F670-472A-4A0B-A68C-46AA3BBE672A}" type="pres">
      <dgm:prSet presAssocID="{675982C7-C05F-4C49-BB26-6FD0737A4B77}" presName="compNode" presStyleCnt="0"/>
      <dgm:spPr/>
    </dgm:pt>
    <dgm:pt modelId="{96FBAFC5-5200-41E5-9324-04CFBC9B79F0}" type="pres">
      <dgm:prSet presAssocID="{675982C7-C05F-4C49-BB26-6FD0737A4B77}" presName="bgRect" presStyleLbl="bgShp" presStyleIdx="1" presStyleCnt="3"/>
      <dgm:spPr/>
    </dgm:pt>
    <dgm:pt modelId="{56539150-1D77-4038-B637-7F3D141F97C6}" type="pres">
      <dgm:prSet presAssocID="{675982C7-C05F-4C49-BB26-6FD0737A4B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4833D99D-1161-4E06-9849-F2769ADC38FA}" type="pres">
      <dgm:prSet presAssocID="{675982C7-C05F-4C49-BB26-6FD0737A4B77}" presName="spaceRect" presStyleCnt="0"/>
      <dgm:spPr/>
    </dgm:pt>
    <dgm:pt modelId="{B7CE13F1-3F69-49B5-889F-C895F3BEA0A2}" type="pres">
      <dgm:prSet presAssocID="{675982C7-C05F-4C49-BB26-6FD0737A4B77}" presName="parTx" presStyleLbl="revTx" presStyleIdx="1" presStyleCnt="3">
        <dgm:presLayoutVars>
          <dgm:chMax val="0"/>
          <dgm:chPref val="0"/>
        </dgm:presLayoutVars>
      </dgm:prSet>
      <dgm:spPr/>
    </dgm:pt>
    <dgm:pt modelId="{26F20F0E-CD13-47FA-874B-6042531FB809}" type="pres">
      <dgm:prSet presAssocID="{EB623D9C-E106-4716-AA71-8AD08072D18A}" presName="sibTrans" presStyleCnt="0"/>
      <dgm:spPr/>
    </dgm:pt>
    <dgm:pt modelId="{6E64085F-6F84-4AD8-9D95-3E0C1A303E6D}" type="pres">
      <dgm:prSet presAssocID="{E265335A-4FA4-42AB-9537-45B8981018FA}" presName="compNode" presStyleCnt="0"/>
      <dgm:spPr/>
    </dgm:pt>
    <dgm:pt modelId="{14D38376-D54A-4B9F-B074-AD2C13A2BEB6}" type="pres">
      <dgm:prSet presAssocID="{E265335A-4FA4-42AB-9537-45B8981018FA}" presName="bgRect" presStyleLbl="bgShp" presStyleIdx="2" presStyleCnt="3"/>
      <dgm:spPr/>
    </dgm:pt>
    <dgm:pt modelId="{1254363C-D107-4A77-ACB7-2A8D0DE01BD6}" type="pres">
      <dgm:prSet presAssocID="{E265335A-4FA4-42AB-9537-45B8981018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93E03382-5F76-4541-9553-BBC9D4F8E04A}" type="pres">
      <dgm:prSet presAssocID="{E265335A-4FA4-42AB-9537-45B8981018FA}" presName="spaceRect" presStyleCnt="0"/>
      <dgm:spPr/>
    </dgm:pt>
    <dgm:pt modelId="{798D9454-47A7-4FE1-977A-F0E92B00EA6A}" type="pres">
      <dgm:prSet presAssocID="{E265335A-4FA4-42AB-9537-45B8981018FA}" presName="parTx" presStyleLbl="revTx" presStyleIdx="2" presStyleCnt="3">
        <dgm:presLayoutVars>
          <dgm:chMax val="0"/>
          <dgm:chPref val="0"/>
        </dgm:presLayoutVars>
      </dgm:prSet>
      <dgm:spPr/>
    </dgm:pt>
  </dgm:ptLst>
  <dgm:cxnLst>
    <dgm:cxn modelId="{63F1DE03-4DE8-4439-A09C-A94892E119A0}" srcId="{F056FBD5-84D1-4771-BC0A-D20AFFFC6492}" destId="{E265335A-4FA4-42AB-9537-45B8981018FA}" srcOrd="2" destOrd="0" parTransId="{7344BBC2-12D7-415F-82ED-FFD1C695CCA8}" sibTransId="{E9DC82C7-C977-4A5C-AE7F-65E930C0C55C}"/>
    <dgm:cxn modelId="{B5502123-C725-4622-8E2A-7AC43D144B7F}" type="presOf" srcId="{675982C7-C05F-4C49-BB26-6FD0737A4B77}" destId="{B7CE13F1-3F69-49B5-889F-C895F3BEA0A2}" srcOrd="0" destOrd="0" presId="urn:microsoft.com/office/officeart/2018/2/layout/IconVerticalSolidList"/>
    <dgm:cxn modelId="{9219003F-5803-4CCF-A793-0536F935A83A}" srcId="{F056FBD5-84D1-4771-BC0A-D20AFFFC6492}" destId="{675982C7-C05F-4C49-BB26-6FD0737A4B77}" srcOrd="1" destOrd="0" parTransId="{E55B4C0E-50A0-44A9-98C5-93495C88290F}" sibTransId="{EB623D9C-E106-4716-AA71-8AD08072D18A}"/>
    <dgm:cxn modelId="{66184B9F-4447-4B58-9C88-2DE5A153A92A}" srcId="{F056FBD5-84D1-4771-BC0A-D20AFFFC6492}" destId="{976FADED-B182-4092-B598-310F44F6FC48}" srcOrd="0" destOrd="0" parTransId="{D4D92335-0430-4049-8280-5D5340859699}" sibTransId="{24B38474-8470-493D-90A9-FC165A1A4233}"/>
    <dgm:cxn modelId="{21343FAE-C6C8-43AD-90AD-580802DAA355}" type="presOf" srcId="{E265335A-4FA4-42AB-9537-45B8981018FA}" destId="{798D9454-47A7-4FE1-977A-F0E92B00EA6A}" srcOrd="0" destOrd="0" presId="urn:microsoft.com/office/officeart/2018/2/layout/IconVerticalSolidList"/>
    <dgm:cxn modelId="{D3D46DC2-F865-4F5F-9161-9DB269E617EA}" type="presOf" srcId="{F056FBD5-84D1-4771-BC0A-D20AFFFC6492}" destId="{BF66E2A2-AFE6-4F36-A15A-5A1E19D0DEEB}" srcOrd="0" destOrd="0" presId="urn:microsoft.com/office/officeart/2018/2/layout/IconVerticalSolidList"/>
    <dgm:cxn modelId="{CAB1A6C2-3F00-4BBB-A1A4-EEF847868299}" type="presOf" srcId="{976FADED-B182-4092-B598-310F44F6FC48}" destId="{6C3C139D-36BA-420C-80A8-E075DB40C327}" srcOrd="0" destOrd="0" presId="urn:microsoft.com/office/officeart/2018/2/layout/IconVerticalSolidList"/>
    <dgm:cxn modelId="{6A657596-5EFE-402F-8F8A-D4F1D0133EF0}" type="presParOf" srcId="{BF66E2A2-AFE6-4F36-A15A-5A1E19D0DEEB}" destId="{B0B5D38D-9445-425E-9FF5-D075E08312C0}" srcOrd="0" destOrd="0" presId="urn:microsoft.com/office/officeart/2018/2/layout/IconVerticalSolidList"/>
    <dgm:cxn modelId="{F0EE688D-0BFE-48B5-8E02-5F3D7EB82CF1}" type="presParOf" srcId="{B0B5D38D-9445-425E-9FF5-D075E08312C0}" destId="{320943C7-6460-40D1-A946-7AD3882AF08E}" srcOrd="0" destOrd="0" presId="urn:microsoft.com/office/officeart/2018/2/layout/IconVerticalSolidList"/>
    <dgm:cxn modelId="{3AA1EDC5-9ED9-4C48-8EA3-56C93EC6CA51}" type="presParOf" srcId="{B0B5D38D-9445-425E-9FF5-D075E08312C0}" destId="{6D14CE0B-4E3B-4AD1-8270-702D7FEA3074}" srcOrd="1" destOrd="0" presId="urn:microsoft.com/office/officeart/2018/2/layout/IconVerticalSolidList"/>
    <dgm:cxn modelId="{9547A0C4-7D20-489E-96E3-2092816CDC85}" type="presParOf" srcId="{B0B5D38D-9445-425E-9FF5-D075E08312C0}" destId="{7728F154-A1FF-4913-A1F8-9211DE7418B3}" srcOrd="2" destOrd="0" presId="urn:microsoft.com/office/officeart/2018/2/layout/IconVerticalSolidList"/>
    <dgm:cxn modelId="{7CDD4D3F-7535-4367-A026-4E2BE32B5A66}" type="presParOf" srcId="{B0B5D38D-9445-425E-9FF5-D075E08312C0}" destId="{6C3C139D-36BA-420C-80A8-E075DB40C327}" srcOrd="3" destOrd="0" presId="urn:microsoft.com/office/officeart/2018/2/layout/IconVerticalSolidList"/>
    <dgm:cxn modelId="{485CAACD-DBA1-491C-A9D3-95A59145F8D8}" type="presParOf" srcId="{BF66E2A2-AFE6-4F36-A15A-5A1E19D0DEEB}" destId="{FA4F2CF6-2738-490C-AE29-8B143B4145ED}" srcOrd="1" destOrd="0" presId="urn:microsoft.com/office/officeart/2018/2/layout/IconVerticalSolidList"/>
    <dgm:cxn modelId="{591AB31E-6DB0-47D4-82ED-6340B75A99FC}" type="presParOf" srcId="{BF66E2A2-AFE6-4F36-A15A-5A1E19D0DEEB}" destId="{C496F670-472A-4A0B-A68C-46AA3BBE672A}" srcOrd="2" destOrd="0" presId="urn:microsoft.com/office/officeart/2018/2/layout/IconVerticalSolidList"/>
    <dgm:cxn modelId="{D95973F8-7999-4736-841E-A99AB9C5FA47}" type="presParOf" srcId="{C496F670-472A-4A0B-A68C-46AA3BBE672A}" destId="{96FBAFC5-5200-41E5-9324-04CFBC9B79F0}" srcOrd="0" destOrd="0" presId="urn:microsoft.com/office/officeart/2018/2/layout/IconVerticalSolidList"/>
    <dgm:cxn modelId="{810AA80D-E24D-46AE-BF5F-31B328FBEBE3}" type="presParOf" srcId="{C496F670-472A-4A0B-A68C-46AA3BBE672A}" destId="{56539150-1D77-4038-B637-7F3D141F97C6}" srcOrd="1" destOrd="0" presId="urn:microsoft.com/office/officeart/2018/2/layout/IconVerticalSolidList"/>
    <dgm:cxn modelId="{1C9B92E0-3EC7-4D13-9BA1-134370785B34}" type="presParOf" srcId="{C496F670-472A-4A0B-A68C-46AA3BBE672A}" destId="{4833D99D-1161-4E06-9849-F2769ADC38FA}" srcOrd="2" destOrd="0" presId="urn:microsoft.com/office/officeart/2018/2/layout/IconVerticalSolidList"/>
    <dgm:cxn modelId="{215834AF-40AD-4D61-BB38-F482C5FC9C64}" type="presParOf" srcId="{C496F670-472A-4A0B-A68C-46AA3BBE672A}" destId="{B7CE13F1-3F69-49B5-889F-C895F3BEA0A2}" srcOrd="3" destOrd="0" presId="urn:microsoft.com/office/officeart/2018/2/layout/IconVerticalSolidList"/>
    <dgm:cxn modelId="{F9AC9B57-ACE0-4B27-8BCC-E8C32730CDCC}" type="presParOf" srcId="{BF66E2A2-AFE6-4F36-A15A-5A1E19D0DEEB}" destId="{26F20F0E-CD13-47FA-874B-6042531FB809}" srcOrd="3" destOrd="0" presId="urn:microsoft.com/office/officeart/2018/2/layout/IconVerticalSolidList"/>
    <dgm:cxn modelId="{26261A21-E152-4967-882E-C06BEA7B1109}" type="presParOf" srcId="{BF66E2A2-AFE6-4F36-A15A-5A1E19D0DEEB}" destId="{6E64085F-6F84-4AD8-9D95-3E0C1A303E6D}" srcOrd="4" destOrd="0" presId="urn:microsoft.com/office/officeart/2018/2/layout/IconVerticalSolidList"/>
    <dgm:cxn modelId="{72DC0F0D-9694-4387-B1A1-25260E640A5A}" type="presParOf" srcId="{6E64085F-6F84-4AD8-9D95-3E0C1A303E6D}" destId="{14D38376-D54A-4B9F-B074-AD2C13A2BEB6}" srcOrd="0" destOrd="0" presId="urn:microsoft.com/office/officeart/2018/2/layout/IconVerticalSolidList"/>
    <dgm:cxn modelId="{F4BDD5BC-24F5-4F01-AD2C-E076E6748C39}" type="presParOf" srcId="{6E64085F-6F84-4AD8-9D95-3E0C1A303E6D}" destId="{1254363C-D107-4A77-ACB7-2A8D0DE01BD6}" srcOrd="1" destOrd="0" presId="urn:microsoft.com/office/officeart/2018/2/layout/IconVerticalSolidList"/>
    <dgm:cxn modelId="{DB709638-736B-48A5-9C37-0EAC91533ECD}" type="presParOf" srcId="{6E64085F-6F84-4AD8-9D95-3E0C1A303E6D}" destId="{93E03382-5F76-4541-9553-BBC9D4F8E04A}" srcOrd="2" destOrd="0" presId="urn:microsoft.com/office/officeart/2018/2/layout/IconVerticalSolidList"/>
    <dgm:cxn modelId="{B22CAB94-6D24-44CB-AC68-7300A044ED0F}" type="presParOf" srcId="{6E64085F-6F84-4AD8-9D95-3E0C1A303E6D}" destId="{798D9454-47A7-4FE1-977A-F0E92B00EA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95FF5-4952-441B-963B-62AAD724FC62}">
      <dsp:nvSpPr>
        <dsp:cNvPr id="0" name=""/>
        <dsp:cNvSpPr/>
      </dsp:nvSpPr>
      <dsp:spPr>
        <a:xfrm>
          <a:off x="0" y="499195"/>
          <a:ext cx="5019610" cy="17010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9578" tIns="624840" rIns="389578" bIns="213360" numCol="1" spcCol="1270" anchor="t" anchorCtr="0">
          <a:noAutofit/>
        </a:bodyPr>
        <a:lstStyle/>
        <a:p>
          <a:pPr marL="285750" lvl="1" indent="-285750" algn="l" defTabSz="1333500">
            <a:lnSpc>
              <a:spcPct val="90000"/>
            </a:lnSpc>
            <a:spcBef>
              <a:spcPct val="0"/>
            </a:spcBef>
            <a:spcAft>
              <a:spcPct val="15000"/>
            </a:spcAft>
            <a:buChar char="•"/>
          </a:pPr>
          <a:r>
            <a:rPr lang="en-GB" sz="3000" kern="1200"/>
            <a:t>Introduction</a:t>
          </a:r>
          <a:endParaRPr lang="en-US" sz="3000" kern="1200"/>
        </a:p>
        <a:p>
          <a:pPr marL="285750" lvl="1" indent="-285750" algn="l" defTabSz="1333500">
            <a:lnSpc>
              <a:spcPct val="90000"/>
            </a:lnSpc>
            <a:spcBef>
              <a:spcPct val="0"/>
            </a:spcBef>
            <a:spcAft>
              <a:spcPct val="15000"/>
            </a:spcAft>
            <a:buChar char="•"/>
          </a:pPr>
          <a:r>
            <a:rPr lang="en-GB" sz="3000" kern="1200"/>
            <a:t>Project Initiation</a:t>
          </a:r>
          <a:endParaRPr lang="en-US" sz="3000" kern="1200"/>
        </a:p>
      </dsp:txBody>
      <dsp:txXfrm>
        <a:off x="0" y="499195"/>
        <a:ext cx="5019610" cy="1701000"/>
      </dsp:txXfrm>
    </dsp:sp>
    <dsp:sp modelId="{C28A4D94-542F-42DA-B133-2C87AC9F571B}">
      <dsp:nvSpPr>
        <dsp:cNvPr id="0" name=""/>
        <dsp:cNvSpPr/>
      </dsp:nvSpPr>
      <dsp:spPr>
        <a:xfrm>
          <a:off x="250980" y="56395"/>
          <a:ext cx="3513727" cy="8856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333500">
            <a:lnSpc>
              <a:spcPct val="90000"/>
            </a:lnSpc>
            <a:spcBef>
              <a:spcPct val="0"/>
            </a:spcBef>
            <a:spcAft>
              <a:spcPct val="35000"/>
            </a:spcAft>
            <a:buNone/>
          </a:pPr>
          <a:r>
            <a:rPr lang="en-GB" sz="3000" kern="1200" dirty="0"/>
            <a:t>Discussion  	</a:t>
          </a:r>
          <a:endParaRPr lang="en-US" sz="3000" kern="1200" dirty="0"/>
        </a:p>
      </dsp:txBody>
      <dsp:txXfrm>
        <a:off x="294211" y="99626"/>
        <a:ext cx="3427265" cy="799138"/>
      </dsp:txXfrm>
    </dsp:sp>
    <dsp:sp modelId="{18E1D345-20C0-437E-AC74-07B2A0B8966A}">
      <dsp:nvSpPr>
        <dsp:cNvPr id="0" name=""/>
        <dsp:cNvSpPr/>
      </dsp:nvSpPr>
      <dsp:spPr>
        <a:xfrm>
          <a:off x="0" y="2804996"/>
          <a:ext cx="5019610" cy="756000"/>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dsp:spPr>
      <dsp:style>
        <a:lnRef idx="1">
          <a:scrgbClr r="0" g="0" b="0"/>
        </a:lnRef>
        <a:fillRef idx="1">
          <a:scrgbClr r="0" g="0" b="0"/>
        </a:fillRef>
        <a:effectRef idx="0">
          <a:scrgbClr r="0" g="0" b="0"/>
        </a:effectRef>
        <a:fontRef idx="minor"/>
      </dsp:style>
    </dsp:sp>
    <dsp:sp modelId="{D19EEA85-972F-4AE6-9CE3-4F0B7DC7F36F}">
      <dsp:nvSpPr>
        <dsp:cNvPr id="0" name=""/>
        <dsp:cNvSpPr/>
      </dsp:nvSpPr>
      <dsp:spPr>
        <a:xfrm>
          <a:off x="250980" y="2362196"/>
          <a:ext cx="3513727" cy="88560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333500">
            <a:lnSpc>
              <a:spcPct val="90000"/>
            </a:lnSpc>
            <a:spcBef>
              <a:spcPct val="0"/>
            </a:spcBef>
            <a:spcAft>
              <a:spcPct val="35000"/>
            </a:spcAft>
            <a:buNone/>
          </a:pPr>
          <a:r>
            <a:rPr lang="en-GB" sz="3000" kern="1200"/>
            <a:t>Time : 	4 min</a:t>
          </a:r>
          <a:endParaRPr lang="en-US" sz="3000" kern="1200"/>
        </a:p>
      </dsp:txBody>
      <dsp:txXfrm>
        <a:off x="294211" y="2405427"/>
        <a:ext cx="3427265"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5E464-D0A2-439F-88DD-488A0F677563}">
      <dsp:nvSpPr>
        <dsp:cNvPr id="0" name=""/>
        <dsp:cNvSpPr/>
      </dsp:nvSpPr>
      <dsp:spPr>
        <a:xfrm>
          <a:off x="0" y="428658"/>
          <a:ext cx="5019610" cy="1872675"/>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9578" tIns="604012" rIns="38957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Belbin Analysis</a:t>
          </a:r>
        </a:p>
        <a:p>
          <a:pPr marL="228600" lvl="1" indent="-228600" algn="l" defTabSz="1066800">
            <a:lnSpc>
              <a:spcPct val="90000"/>
            </a:lnSpc>
            <a:spcBef>
              <a:spcPct val="0"/>
            </a:spcBef>
            <a:spcAft>
              <a:spcPct val="15000"/>
            </a:spcAft>
            <a:buChar char="•"/>
          </a:pPr>
          <a:r>
            <a:rPr lang="en-US" sz="2400" kern="1200" dirty="0"/>
            <a:t>Skill Audit</a:t>
          </a:r>
        </a:p>
        <a:p>
          <a:pPr marL="228600" lvl="1" indent="-228600" algn="l" defTabSz="1066800">
            <a:lnSpc>
              <a:spcPct val="90000"/>
            </a:lnSpc>
            <a:spcBef>
              <a:spcPct val="0"/>
            </a:spcBef>
            <a:spcAft>
              <a:spcPct val="15000"/>
            </a:spcAft>
            <a:buChar char="•"/>
          </a:pPr>
          <a:r>
            <a:rPr lang="en-US" sz="2400" kern="1200" dirty="0"/>
            <a:t>Microsoft Project</a:t>
          </a:r>
        </a:p>
      </dsp:txBody>
      <dsp:txXfrm>
        <a:off x="0" y="428658"/>
        <a:ext cx="5019610" cy="1872675"/>
      </dsp:txXfrm>
    </dsp:sp>
    <dsp:sp modelId="{6D8699E5-6B8B-4174-8FA0-DD96F3212A28}">
      <dsp:nvSpPr>
        <dsp:cNvPr id="0" name=""/>
        <dsp:cNvSpPr/>
      </dsp:nvSpPr>
      <dsp:spPr>
        <a:xfrm>
          <a:off x="250980" y="618"/>
          <a:ext cx="3513727" cy="85608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244600">
            <a:lnSpc>
              <a:spcPct val="90000"/>
            </a:lnSpc>
            <a:spcBef>
              <a:spcPct val="0"/>
            </a:spcBef>
            <a:spcAft>
              <a:spcPct val="35000"/>
            </a:spcAft>
            <a:buNone/>
          </a:pPr>
          <a:r>
            <a:rPr lang="en-GB" sz="2800" kern="1200" dirty="0"/>
            <a:t>Discussion: 	</a:t>
          </a:r>
          <a:endParaRPr lang="en-US" sz="2800" kern="1200" dirty="0"/>
        </a:p>
      </dsp:txBody>
      <dsp:txXfrm>
        <a:off x="292770" y="42408"/>
        <a:ext cx="3430147" cy="772500"/>
      </dsp:txXfrm>
    </dsp:sp>
    <dsp:sp modelId="{0F1D6250-D192-40E8-A081-06BEF67E6349}">
      <dsp:nvSpPr>
        <dsp:cNvPr id="0" name=""/>
        <dsp:cNvSpPr/>
      </dsp:nvSpPr>
      <dsp:spPr>
        <a:xfrm>
          <a:off x="0" y="2885973"/>
          <a:ext cx="5019610" cy="730800"/>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dsp:spPr>
      <dsp:style>
        <a:lnRef idx="1">
          <a:scrgbClr r="0" g="0" b="0"/>
        </a:lnRef>
        <a:fillRef idx="1">
          <a:scrgbClr r="0" g="0" b="0"/>
        </a:fillRef>
        <a:effectRef idx="0">
          <a:scrgbClr r="0" g="0" b="0"/>
        </a:effectRef>
        <a:fontRef idx="minor"/>
      </dsp:style>
    </dsp:sp>
    <dsp:sp modelId="{82F4C3AB-8C98-4B93-BD61-7D6F01D9BB03}">
      <dsp:nvSpPr>
        <dsp:cNvPr id="0" name=""/>
        <dsp:cNvSpPr/>
      </dsp:nvSpPr>
      <dsp:spPr>
        <a:xfrm>
          <a:off x="250980" y="2457933"/>
          <a:ext cx="3513727" cy="85608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289050">
            <a:lnSpc>
              <a:spcPct val="90000"/>
            </a:lnSpc>
            <a:spcBef>
              <a:spcPct val="0"/>
            </a:spcBef>
            <a:spcAft>
              <a:spcPct val="35000"/>
            </a:spcAft>
            <a:buNone/>
          </a:pPr>
          <a:r>
            <a:rPr lang="en-GB" sz="2900" kern="1200"/>
            <a:t>Time : 	3 min </a:t>
          </a:r>
          <a:endParaRPr lang="en-US" sz="2900" kern="1200"/>
        </a:p>
      </dsp:txBody>
      <dsp:txXfrm>
        <a:off x="292770" y="2499723"/>
        <a:ext cx="3430147" cy="77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85A0B-D3C8-4D66-A59A-777E0FD891A6}">
      <dsp:nvSpPr>
        <dsp:cNvPr id="0" name=""/>
        <dsp:cNvSpPr/>
      </dsp:nvSpPr>
      <dsp:spPr>
        <a:xfrm>
          <a:off x="0" y="401996"/>
          <a:ext cx="5019610" cy="20790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9578" tIns="499872" rIns="38957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Team Meetings</a:t>
          </a:r>
        </a:p>
        <a:p>
          <a:pPr marL="228600" lvl="1" indent="-228600" algn="l" defTabSz="1066800">
            <a:lnSpc>
              <a:spcPct val="90000"/>
            </a:lnSpc>
            <a:spcBef>
              <a:spcPct val="0"/>
            </a:spcBef>
            <a:spcAft>
              <a:spcPct val="15000"/>
            </a:spcAft>
            <a:buChar char="•"/>
          </a:pPr>
          <a:r>
            <a:rPr lang="en-US" sz="2400" kern="1200"/>
            <a:t>Communication and Collaboration Tools</a:t>
          </a:r>
        </a:p>
        <a:p>
          <a:pPr marL="228600" lvl="1" indent="-228600" algn="l" defTabSz="1066800">
            <a:lnSpc>
              <a:spcPct val="90000"/>
            </a:lnSpc>
            <a:spcBef>
              <a:spcPct val="0"/>
            </a:spcBef>
            <a:spcAft>
              <a:spcPct val="15000"/>
            </a:spcAft>
            <a:buChar char="•"/>
          </a:pPr>
          <a:r>
            <a:rPr lang="en-US" sz="2400" kern="1200"/>
            <a:t>Requirements</a:t>
          </a:r>
        </a:p>
      </dsp:txBody>
      <dsp:txXfrm>
        <a:off x="0" y="401996"/>
        <a:ext cx="5019610" cy="2079000"/>
      </dsp:txXfrm>
    </dsp:sp>
    <dsp:sp modelId="{BE4C8AC3-9D85-46A2-996B-0333B5E314AE}">
      <dsp:nvSpPr>
        <dsp:cNvPr id="0" name=""/>
        <dsp:cNvSpPr/>
      </dsp:nvSpPr>
      <dsp:spPr>
        <a:xfrm>
          <a:off x="250980" y="47756"/>
          <a:ext cx="3513727" cy="70848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066800">
            <a:lnSpc>
              <a:spcPct val="90000"/>
            </a:lnSpc>
            <a:spcBef>
              <a:spcPct val="0"/>
            </a:spcBef>
            <a:spcAft>
              <a:spcPct val="35000"/>
            </a:spcAft>
            <a:buNone/>
          </a:pPr>
          <a:r>
            <a:rPr lang="en-GB" sz="2400" kern="1200"/>
            <a:t>Discussion: </a:t>
          </a:r>
          <a:endParaRPr lang="en-US" sz="2400" kern="1200"/>
        </a:p>
      </dsp:txBody>
      <dsp:txXfrm>
        <a:off x="285565" y="82341"/>
        <a:ext cx="3444557" cy="639310"/>
      </dsp:txXfrm>
    </dsp:sp>
    <dsp:sp modelId="{F3639EFC-A885-409E-814C-A03BCA4EB5D6}">
      <dsp:nvSpPr>
        <dsp:cNvPr id="0" name=""/>
        <dsp:cNvSpPr/>
      </dsp:nvSpPr>
      <dsp:spPr>
        <a:xfrm>
          <a:off x="0" y="2964836"/>
          <a:ext cx="5019610" cy="604800"/>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dsp:spPr>
      <dsp:style>
        <a:lnRef idx="1">
          <a:scrgbClr r="0" g="0" b="0"/>
        </a:lnRef>
        <a:fillRef idx="1">
          <a:scrgbClr r="0" g="0" b="0"/>
        </a:fillRef>
        <a:effectRef idx="0">
          <a:scrgbClr r="0" g="0" b="0"/>
        </a:effectRef>
        <a:fontRef idx="minor"/>
      </dsp:style>
    </dsp:sp>
    <dsp:sp modelId="{2CD1DD0F-3DD9-477D-8709-7D86D9FFE040}">
      <dsp:nvSpPr>
        <dsp:cNvPr id="0" name=""/>
        <dsp:cNvSpPr/>
      </dsp:nvSpPr>
      <dsp:spPr>
        <a:xfrm>
          <a:off x="250980" y="2610596"/>
          <a:ext cx="3513727" cy="70848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066800">
            <a:lnSpc>
              <a:spcPct val="90000"/>
            </a:lnSpc>
            <a:spcBef>
              <a:spcPct val="0"/>
            </a:spcBef>
            <a:spcAft>
              <a:spcPct val="35000"/>
            </a:spcAft>
            <a:buNone/>
          </a:pPr>
          <a:r>
            <a:rPr lang="en-GB" sz="2400" kern="1200"/>
            <a:t>Time : 	5 mins</a:t>
          </a:r>
          <a:endParaRPr lang="en-US" sz="2400" kern="1200"/>
        </a:p>
      </dsp:txBody>
      <dsp:txXfrm>
        <a:off x="285565" y="2645181"/>
        <a:ext cx="3444557"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D3CCA-0983-4BEA-8ABF-7213BAE5C9F4}">
      <dsp:nvSpPr>
        <dsp:cNvPr id="0" name=""/>
        <dsp:cNvSpPr/>
      </dsp:nvSpPr>
      <dsp:spPr>
        <a:xfrm>
          <a:off x="0" y="401996"/>
          <a:ext cx="5019610" cy="20790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9578" tIns="499872" rIns="389578"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Entity Relationship Diagram</a:t>
          </a:r>
          <a:endParaRPr lang="en-US" sz="2400" kern="1200"/>
        </a:p>
        <a:p>
          <a:pPr marL="228600" lvl="1" indent="-228600" algn="l" defTabSz="1066800">
            <a:lnSpc>
              <a:spcPct val="90000"/>
            </a:lnSpc>
            <a:spcBef>
              <a:spcPct val="0"/>
            </a:spcBef>
            <a:spcAft>
              <a:spcPct val="15000"/>
            </a:spcAft>
            <a:buChar char="•"/>
          </a:pPr>
          <a:r>
            <a:rPr lang="en-GB" sz="2400" kern="1200"/>
            <a:t>Extended Entity Relationship Diagram</a:t>
          </a:r>
          <a:endParaRPr lang="en-US" sz="2400" kern="1200"/>
        </a:p>
        <a:p>
          <a:pPr marL="228600" lvl="1" indent="-228600" algn="l" defTabSz="1066800">
            <a:lnSpc>
              <a:spcPct val="90000"/>
            </a:lnSpc>
            <a:spcBef>
              <a:spcPct val="0"/>
            </a:spcBef>
            <a:spcAft>
              <a:spcPct val="15000"/>
            </a:spcAft>
            <a:buChar char="•"/>
          </a:pPr>
          <a:r>
            <a:rPr lang="en-GB" sz="2400" kern="1200"/>
            <a:t>Composite ERD</a:t>
          </a:r>
          <a:endParaRPr lang="en-US" sz="2400" kern="1200"/>
        </a:p>
      </dsp:txBody>
      <dsp:txXfrm>
        <a:off x="0" y="401996"/>
        <a:ext cx="5019610" cy="2079000"/>
      </dsp:txXfrm>
    </dsp:sp>
    <dsp:sp modelId="{BD76DFA4-F254-4075-92D7-92D8F33BBA01}">
      <dsp:nvSpPr>
        <dsp:cNvPr id="0" name=""/>
        <dsp:cNvSpPr/>
      </dsp:nvSpPr>
      <dsp:spPr>
        <a:xfrm>
          <a:off x="250980" y="47756"/>
          <a:ext cx="3513727" cy="70848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066800">
            <a:lnSpc>
              <a:spcPct val="90000"/>
            </a:lnSpc>
            <a:spcBef>
              <a:spcPct val="0"/>
            </a:spcBef>
            <a:spcAft>
              <a:spcPct val="35000"/>
            </a:spcAft>
            <a:buNone/>
          </a:pPr>
          <a:r>
            <a:rPr lang="en-GB" sz="2400" kern="1200"/>
            <a:t>Discussion :</a:t>
          </a:r>
          <a:endParaRPr lang="en-US" sz="2400" kern="1200"/>
        </a:p>
      </dsp:txBody>
      <dsp:txXfrm>
        <a:off x="285565" y="82341"/>
        <a:ext cx="3444557" cy="639310"/>
      </dsp:txXfrm>
    </dsp:sp>
    <dsp:sp modelId="{C4AB6122-1F75-4F3D-8D3C-F16A1A91CC2C}">
      <dsp:nvSpPr>
        <dsp:cNvPr id="0" name=""/>
        <dsp:cNvSpPr/>
      </dsp:nvSpPr>
      <dsp:spPr>
        <a:xfrm>
          <a:off x="0" y="2964836"/>
          <a:ext cx="5019610" cy="604800"/>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dsp:spPr>
      <dsp:style>
        <a:lnRef idx="1">
          <a:scrgbClr r="0" g="0" b="0"/>
        </a:lnRef>
        <a:fillRef idx="1">
          <a:scrgbClr r="0" g="0" b="0"/>
        </a:fillRef>
        <a:effectRef idx="0">
          <a:scrgbClr r="0" g="0" b="0"/>
        </a:effectRef>
        <a:fontRef idx="minor"/>
      </dsp:style>
    </dsp:sp>
    <dsp:sp modelId="{44C5DA83-BDE5-44EB-A3A3-4840653D51F4}">
      <dsp:nvSpPr>
        <dsp:cNvPr id="0" name=""/>
        <dsp:cNvSpPr/>
      </dsp:nvSpPr>
      <dsp:spPr>
        <a:xfrm>
          <a:off x="250980" y="2610596"/>
          <a:ext cx="3513727" cy="70848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066800">
            <a:lnSpc>
              <a:spcPct val="90000"/>
            </a:lnSpc>
            <a:spcBef>
              <a:spcPct val="0"/>
            </a:spcBef>
            <a:spcAft>
              <a:spcPct val="35000"/>
            </a:spcAft>
            <a:buNone/>
          </a:pPr>
          <a:r>
            <a:rPr lang="en-GB" sz="2400" kern="1200" dirty="0"/>
            <a:t>Time : 	4 mins</a:t>
          </a:r>
          <a:endParaRPr lang="en-US" sz="2400" kern="1200" dirty="0"/>
        </a:p>
      </dsp:txBody>
      <dsp:txXfrm>
        <a:off x="285565" y="2645181"/>
        <a:ext cx="3444557"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BA375-C191-47DB-8084-6110B19C5C12}">
      <dsp:nvSpPr>
        <dsp:cNvPr id="0" name=""/>
        <dsp:cNvSpPr/>
      </dsp:nvSpPr>
      <dsp:spPr>
        <a:xfrm>
          <a:off x="0" y="417520"/>
          <a:ext cx="5019610" cy="195615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9578" tIns="562356" rIns="389578"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a:t>Use Case</a:t>
          </a:r>
          <a:endParaRPr lang="en-US" sz="2700" kern="1200"/>
        </a:p>
        <a:p>
          <a:pPr marL="228600" lvl="1" indent="-228600" algn="l" defTabSz="1200150">
            <a:lnSpc>
              <a:spcPct val="90000"/>
            </a:lnSpc>
            <a:spcBef>
              <a:spcPct val="0"/>
            </a:spcBef>
            <a:spcAft>
              <a:spcPct val="15000"/>
            </a:spcAft>
            <a:buChar char="•"/>
          </a:pPr>
          <a:r>
            <a:rPr lang="en-GB" sz="2700" kern="1200"/>
            <a:t>Wireframe</a:t>
          </a:r>
          <a:endParaRPr lang="en-US" sz="2700" kern="1200"/>
        </a:p>
        <a:p>
          <a:pPr marL="228600" lvl="1" indent="-228600" algn="l" defTabSz="1200150">
            <a:lnSpc>
              <a:spcPct val="90000"/>
            </a:lnSpc>
            <a:spcBef>
              <a:spcPct val="0"/>
            </a:spcBef>
            <a:spcAft>
              <a:spcPct val="15000"/>
            </a:spcAft>
            <a:buChar char="•"/>
          </a:pPr>
          <a:r>
            <a:rPr lang="en-GB" sz="2700" kern="1200"/>
            <a:t>Website Work in Progress</a:t>
          </a:r>
          <a:endParaRPr lang="en-US" sz="2700" kern="1200"/>
        </a:p>
      </dsp:txBody>
      <dsp:txXfrm>
        <a:off x="0" y="417520"/>
        <a:ext cx="5019610" cy="1956150"/>
      </dsp:txXfrm>
    </dsp:sp>
    <dsp:sp modelId="{0E726926-8C5E-436C-A38A-E676286D504B}">
      <dsp:nvSpPr>
        <dsp:cNvPr id="0" name=""/>
        <dsp:cNvSpPr/>
      </dsp:nvSpPr>
      <dsp:spPr>
        <a:xfrm>
          <a:off x="250980" y="19000"/>
          <a:ext cx="3513727" cy="7970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200150">
            <a:lnSpc>
              <a:spcPct val="90000"/>
            </a:lnSpc>
            <a:spcBef>
              <a:spcPct val="0"/>
            </a:spcBef>
            <a:spcAft>
              <a:spcPct val="35000"/>
            </a:spcAft>
            <a:buNone/>
          </a:pPr>
          <a:r>
            <a:rPr lang="en-GB" sz="2700" kern="1200"/>
            <a:t>Discussion:</a:t>
          </a:r>
          <a:endParaRPr lang="en-US" sz="2700" kern="1200"/>
        </a:p>
      </dsp:txBody>
      <dsp:txXfrm>
        <a:off x="289888" y="57908"/>
        <a:ext cx="3435911" cy="719224"/>
      </dsp:txXfrm>
    </dsp:sp>
    <dsp:sp modelId="{FA683D8A-81A6-496D-8AB9-79C3B6FAA792}">
      <dsp:nvSpPr>
        <dsp:cNvPr id="0" name=""/>
        <dsp:cNvSpPr/>
      </dsp:nvSpPr>
      <dsp:spPr>
        <a:xfrm>
          <a:off x="0" y="2917990"/>
          <a:ext cx="5019610" cy="680400"/>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dsp:spPr>
      <dsp:style>
        <a:lnRef idx="1">
          <a:scrgbClr r="0" g="0" b="0"/>
        </a:lnRef>
        <a:fillRef idx="1">
          <a:scrgbClr r="0" g="0" b="0"/>
        </a:fillRef>
        <a:effectRef idx="0">
          <a:scrgbClr r="0" g="0" b="0"/>
        </a:effectRef>
        <a:fontRef idx="minor"/>
      </dsp:style>
    </dsp:sp>
    <dsp:sp modelId="{7B7F7AA6-363B-43F4-9CFE-AB5D868180FE}">
      <dsp:nvSpPr>
        <dsp:cNvPr id="0" name=""/>
        <dsp:cNvSpPr/>
      </dsp:nvSpPr>
      <dsp:spPr>
        <a:xfrm>
          <a:off x="250980" y="2519471"/>
          <a:ext cx="3513727" cy="79704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811" tIns="0" rIns="132811" bIns="0" numCol="1" spcCol="1270" anchor="ctr" anchorCtr="0">
          <a:noAutofit/>
        </a:bodyPr>
        <a:lstStyle/>
        <a:p>
          <a:pPr marL="0" lvl="0" indent="0" algn="l" defTabSz="1200150">
            <a:lnSpc>
              <a:spcPct val="90000"/>
            </a:lnSpc>
            <a:spcBef>
              <a:spcPct val="0"/>
            </a:spcBef>
            <a:spcAft>
              <a:spcPct val="35000"/>
            </a:spcAft>
            <a:buNone/>
          </a:pPr>
          <a:r>
            <a:rPr lang="en-GB" sz="2700" kern="1200" dirty="0"/>
            <a:t>Time :	4 min</a:t>
          </a:r>
          <a:endParaRPr lang="en-US" sz="2700" kern="1200" dirty="0"/>
        </a:p>
      </dsp:txBody>
      <dsp:txXfrm>
        <a:off x="289888" y="2558379"/>
        <a:ext cx="3435911"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E4BF5-9AAA-477F-ADEF-CB233A0CF06A}">
      <dsp:nvSpPr>
        <dsp:cNvPr id="0" name=""/>
        <dsp:cNvSpPr/>
      </dsp:nvSpPr>
      <dsp:spPr>
        <a:xfrm>
          <a:off x="311413" y="2179"/>
          <a:ext cx="669093" cy="6690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205C1-52E0-4DBB-B4CA-BFFF03C3F514}">
      <dsp:nvSpPr>
        <dsp:cNvPr id="0" name=""/>
        <dsp:cNvSpPr/>
      </dsp:nvSpPr>
      <dsp:spPr>
        <a:xfrm>
          <a:off x="454007" y="144772"/>
          <a:ext cx="383906" cy="3839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026AB9-A996-4399-B109-E82340055657}">
      <dsp:nvSpPr>
        <dsp:cNvPr id="0" name=""/>
        <dsp:cNvSpPr/>
      </dsp:nvSpPr>
      <dsp:spPr>
        <a:xfrm>
          <a:off x="97523" y="879679"/>
          <a:ext cx="1096875" cy="4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Project Scope</a:t>
          </a:r>
        </a:p>
      </dsp:txBody>
      <dsp:txXfrm>
        <a:off x="97523" y="879679"/>
        <a:ext cx="1096875" cy="438750"/>
      </dsp:txXfrm>
    </dsp:sp>
    <dsp:sp modelId="{DB01BF74-F33A-46BE-A61A-61DA85214D66}">
      <dsp:nvSpPr>
        <dsp:cNvPr id="0" name=""/>
        <dsp:cNvSpPr/>
      </dsp:nvSpPr>
      <dsp:spPr>
        <a:xfrm>
          <a:off x="1600242" y="2179"/>
          <a:ext cx="669093" cy="6690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38634-3EF6-4412-81C6-010938A40F8E}">
      <dsp:nvSpPr>
        <dsp:cNvPr id="0" name=""/>
        <dsp:cNvSpPr/>
      </dsp:nvSpPr>
      <dsp:spPr>
        <a:xfrm>
          <a:off x="1742835" y="144772"/>
          <a:ext cx="383906" cy="3839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06E5AF-791A-4FB9-BE71-316DB7D472C5}">
      <dsp:nvSpPr>
        <dsp:cNvPr id="0" name=""/>
        <dsp:cNvSpPr/>
      </dsp:nvSpPr>
      <dsp:spPr>
        <a:xfrm>
          <a:off x="1386351" y="879679"/>
          <a:ext cx="1096875" cy="4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Requirements</a:t>
          </a:r>
        </a:p>
      </dsp:txBody>
      <dsp:txXfrm>
        <a:off x="1386351" y="879679"/>
        <a:ext cx="1096875" cy="438750"/>
      </dsp:txXfrm>
    </dsp:sp>
    <dsp:sp modelId="{ED80CFF5-B95B-44F7-AAE7-A838A4F8DEF7}">
      <dsp:nvSpPr>
        <dsp:cNvPr id="0" name=""/>
        <dsp:cNvSpPr/>
      </dsp:nvSpPr>
      <dsp:spPr>
        <a:xfrm>
          <a:off x="2889070" y="2179"/>
          <a:ext cx="669093" cy="6690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3A5DC-E35A-4987-BB70-35F1FCF96675}">
      <dsp:nvSpPr>
        <dsp:cNvPr id="0" name=""/>
        <dsp:cNvSpPr/>
      </dsp:nvSpPr>
      <dsp:spPr>
        <a:xfrm>
          <a:off x="3031663" y="144772"/>
          <a:ext cx="383906" cy="3839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83DB33-4D9C-42CF-A279-C30314D91D7F}">
      <dsp:nvSpPr>
        <dsp:cNvPr id="0" name=""/>
        <dsp:cNvSpPr/>
      </dsp:nvSpPr>
      <dsp:spPr>
        <a:xfrm>
          <a:off x="2675179" y="879679"/>
          <a:ext cx="1096875" cy="4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Duration</a:t>
          </a:r>
        </a:p>
      </dsp:txBody>
      <dsp:txXfrm>
        <a:off x="2675179" y="879679"/>
        <a:ext cx="1096875" cy="438750"/>
      </dsp:txXfrm>
    </dsp:sp>
    <dsp:sp modelId="{89586B19-BA6C-4876-B2BF-7E6584912EF0}">
      <dsp:nvSpPr>
        <dsp:cNvPr id="0" name=""/>
        <dsp:cNvSpPr/>
      </dsp:nvSpPr>
      <dsp:spPr>
        <a:xfrm>
          <a:off x="4177898" y="2179"/>
          <a:ext cx="669093" cy="6690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1CDD9-8837-42C8-B265-5B0AA77F1835}">
      <dsp:nvSpPr>
        <dsp:cNvPr id="0" name=""/>
        <dsp:cNvSpPr/>
      </dsp:nvSpPr>
      <dsp:spPr>
        <a:xfrm>
          <a:off x="4320492" y="144772"/>
          <a:ext cx="383906" cy="3839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EBB739-B887-4B94-9BCC-89551C7E64FC}">
      <dsp:nvSpPr>
        <dsp:cNvPr id="0" name=""/>
        <dsp:cNvSpPr/>
      </dsp:nvSpPr>
      <dsp:spPr>
        <a:xfrm>
          <a:off x="3964007" y="879679"/>
          <a:ext cx="1096875" cy="4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Estimated Budget</a:t>
          </a:r>
        </a:p>
      </dsp:txBody>
      <dsp:txXfrm>
        <a:off x="3964007" y="879679"/>
        <a:ext cx="1096875" cy="438750"/>
      </dsp:txXfrm>
    </dsp:sp>
    <dsp:sp modelId="{187B5517-6999-4712-95AC-2C6B38EE0D43}">
      <dsp:nvSpPr>
        <dsp:cNvPr id="0" name=""/>
        <dsp:cNvSpPr/>
      </dsp:nvSpPr>
      <dsp:spPr>
        <a:xfrm>
          <a:off x="5466726" y="2179"/>
          <a:ext cx="669093" cy="66909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371A9-E6DA-4002-9B7C-39B430E54CA0}">
      <dsp:nvSpPr>
        <dsp:cNvPr id="0" name=""/>
        <dsp:cNvSpPr/>
      </dsp:nvSpPr>
      <dsp:spPr>
        <a:xfrm>
          <a:off x="5609320" y="144772"/>
          <a:ext cx="383906" cy="3839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2C0A27-2845-4D46-B30E-26231735738D}">
      <dsp:nvSpPr>
        <dsp:cNvPr id="0" name=""/>
        <dsp:cNvSpPr/>
      </dsp:nvSpPr>
      <dsp:spPr>
        <a:xfrm>
          <a:off x="5252835" y="879679"/>
          <a:ext cx="1096875" cy="4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Roles and Responsibilities</a:t>
          </a:r>
        </a:p>
      </dsp:txBody>
      <dsp:txXfrm>
        <a:off x="5252835" y="879679"/>
        <a:ext cx="1096875" cy="438750"/>
      </dsp:txXfrm>
    </dsp:sp>
    <dsp:sp modelId="{D1AF3A9D-9DA2-4EC1-BF69-439AE5D719C4}">
      <dsp:nvSpPr>
        <dsp:cNvPr id="0" name=""/>
        <dsp:cNvSpPr/>
      </dsp:nvSpPr>
      <dsp:spPr>
        <a:xfrm>
          <a:off x="2889070" y="1592647"/>
          <a:ext cx="669093" cy="6690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C9393-27E6-4794-90A7-89B19E6B6795}">
      <dsp:nvSpPr>
        <dsp:cNvPr id="0" name=""/>
        <dsp:cNvSpPr/>
      </dsp:nvSpPr>
      <dsp:spPr>
        <a:xfrm>
          <a:off x="3031663" y="1735241"/>
          <a:ext cx="383906" cy="3839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12A125-9965-4B93-9D80-E61E9A999448}">
      <dsp:nvSpPr>
        <dsp:cNvPr id="0" name=""/>
        <dsp:cNvSpPr/>
      </dsp:nvSpPr>
      <dsp:spPr>
        <a:xfrm>
          <a:off x="2092420" y="2283450"/>
          <a:ext cx="2261865" cy="4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ts val="0"/>
            </a:spcAft>
            <a:buNone/>
            <a:defRPr cap="all"/>
          </a:pPr>
          <a:r>
            <a:rPr lang="en-US" sz="1100" kern="1200" dirty="0"/>
            <a:t>Communication </a:t>
          </a:r>
        </a:p>
        <a:p>
          <a:pPr marL="0" lvl="0" indent="0" algn="ctr" defTabSz="488950">
            <a:lnSpc>
              <a:spcPct val="100000"/>
            </a:lnSpc>
            <a:spcBef>
              <a:spcPct val="0"/>
            </a:spcBef>
            <a:spcAft>
              <a:spcPts val="0"/>
            </a:spcAft>
            <a:buNone/>
            <a:defRPr cap="all"/>
          </a:pPr>
          <a:r>
            <a:rPr lang="en-US" sz="1100" kern="1200" dirty="0"/>
            <a:t>and </a:t>
          </a:r>
        </a:p>
        <a:p>
          <a:pPr marL="0" lvl="0" indent="0" algn="ctr" defTabSz="488950">
            <a:lnSpc>
              <a:spcPct val="100000"/>
            </a:lnSpc>
            <a:spcBef>
              <a:spcPct val="0"/>
            </a:spcBef>
            <a:spcAft>
              <a:spcPts val="0"/>
            </a:spcAft>
            <a:buNone/>
            <a:defRPr cap="all"/>
          </a:pPr>
          <a:r>
            <a:rPr lang="en-US" sz="1100" kern="1200" dirty="0"/>
            <a:t>Collaboration Tools</a:t>
          </a:r>
        </a:p>
      </dsp:txBody>
      <dsp:txXfrm>
        <a:off x="2092420" y="2283450"/>
        <a:ext cx="2261865" cy="438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943C7-6460-40D1-A946-7AD3882AF08E}">
      <dsp:nvSpPr>
        <dsp:cNvPr id="0" name=""/>
        <dsp:cNvSpPr/>
      </dsp:nvSpPr>
      <dsp:spPr>
        <a:xfrm>
          <a:off x="0" y="441"/>
          <a:ext cx="5019610" cy="10332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4CE0B-4E3B-4AD1-8270-702D7FEA3074}">
      <dsp:nvSpPr>
        <dsp:cNvPr id="0" name=""/>
        <dsp:cNvSpPr/>
      </dsp:nvSpPr>
      <dsp:spPr>
        <a:xfrm>
          <a:off x="312569" y="232931"/>
          <a:ext cx="568308" cy="568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3C139D-36BA-420C-80A8-E075DB40C327}">
      <dsp:nvSpPr>
        <dsp:cNvPr id="0" name=""/>
        <dsp:cNvSpPr/>
      </dsp:nvSpPr>
      <dsp:spPr>
        <a:xfrm>
          <a:off x="1193447" y="441"/>
          <a:ext cx="3826162" cy="1033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56" tIns="109356" rIns="109356" bIns="109356" numCol="1" spcCol="1270" anchor="ctr" anchorCtr="0">
          <a:noAutofit/>
        </a:bodyPr>
        <a:lstStyle/>
        <a:p>
          <a:pPr marL="0" lvl="0" indent="0" algn="l" defTabSz="1111250">
            <a:lnSpc>
              <a:spcPct val="90000"/>
            </a:lnSpc>
            <a:spcBef>
              <a:spcPct val="0"/>
            </a:spcBef>
            <a:spcAft>
              <a:spcPct val="35000"/>
            </a:spcAft>
            <a:buNone/>
          </a:pPr>
          <a:r>
            <a:rPr lang="en-US" sz="2500" kern="1200"/>
            <a:t>Trello</a:t>
          </a:r>
        </a:p>
      </dsp:txBody>
      <dsp:txXfrm>
        <a:off x="1193447" y="441"/>
        <a:ext cx="3826162" cy="1033288"/>
      </dsp:txXfrm>
    </dsp:sp>
    <dsp:sp modelId="{96FBAFC5-5200-41E5-9324-04CFBC9B79F0}">
      <dsp:nvSpPr>
        <dsp:cNvPr id="0" name=""/>
        <dsp:cNvSpPr/>
      </dsp:nvSpPr>
      <dsp:spPr>
        <a:xfrm>
          <a:off x="0" y="1292051"/>
          <a:ext cx="5019610" cy="103328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39150-1D77-4038-B637-7F3D141F97C6}">
      <dsp:nvSpPr>
        <dsp:cNvPr id="0" name=""/>
        <dsp:cNvSpPr/>
      </dsp:nvSpPr>
      <dsp:spPr>
        <a:xfrm>
          <a:off x="312569" y="1524541"/>
          <a:ext cx="568308" cy="568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CE13F1-3F69-49B5-889F-C895F3BEA0A2}">
      <dsp:nvSpPr>
        <dsp:cNvPr id="0" name=""/>
        <dsp:cNvSpPr/>
      </dsp:nvSpPr>
      <dsp:spPr>
        <a:xfrm>
          <a:off x="1193447" y="1292051"/>
          <a:ext cx="3826162" cy="1033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56" tIns="109356" rIns="109356" bIns="109356" numCol="1" spcCol="1270" anchor="ctr" anchorCtr="0">
          <a:noAutofit/>
        </a:bodyPr>
        <a:lstStyle/>
        <a:p>
          <a:pPr marL="0" lvl="0" indent="0" algn="l" defTabSz="1111250">
            <a:lnSpc>
              <a:spcPct val="90000"/>
            </a:lnSpc>
            <a:spcBef>
              <a:spcPct val="0"/>
            </a:spcBef>
            <a:spcAft>
              <a:spcPct val="35000"/>
            </a:spcAft>
            <a:buNone/>
          </a:pPr>
          <a:r>
            <a:rPr lang="en-US" sz="2500" kern="1200"/>
            <a:t>Slack</a:t>
          </a:r>
        </a:p>
      </dsp:txBody>
      <dsp:txXfrm>
        <a:off x="1193447" y="1292051"/>
        <a:ext cx="3826162" cy="1033288"/>
      </dsp:txXfrm>
    </dsp:sp>
    <dsp:sp modelId="{14D38376-D54A-4B9F-B074-AD2C13A2BEB6}">
      <dsp:nvSpPr>
        <dsp:cNvPr id="0" name=""/>
        <dsp:cNvSpPr/>
      </dsp:nvSpPr>
      <dsp:spPr>
        <a:xfrm>
          <a:off x="0" y="2583662"/>
          <a:ext cx="5019610" cy="103328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54363C-D107-4A77-ACB7-2A8D0DE01BD6}">
      <dsp:nvSpPr>
        <dsp:cNvPr id="0" name=""/>
        <dsp:cNvSpPr/>
      </dsp:nvSpPr>
      <dsp:spPr>
        <a:xfrm>
          <a:off x="312569" y="2816152"/>
          <a:ext cx="568308" cy="568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8D9454-47A7-4FE1-977A-F0E92B00EA6A}">
      <dsp:nvSpPr>
        <dsp:cNvPr id="0" name=""/>
        <dsp:cNvSpPr/>
      </dsp:nvSpPr>
      <dsp:spPr>
        <a:xfrm>
          <a:off x="1193447" y="2583662"/>
          <a:ext cx="3826162" cy="1033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56" tIns="109356" rIns="109356" bIns="109356" numCol="1" spcCol="1270" anchor="ctr" anchorCtr="0">
          <a:noAutofit/>
        </a:bodyPr>
        <a:lstStyle/>
        <a:p>
          <a:pPr marL="0" lvl="0" indent="0" algn="l" defTabSz="1111250">
            <a:lnSpc>
              <a:spcPct val="90000"/>
            </a:lnSpc>
            <a:spcBef>
              <a:spcPct val="0"/>
            </a:spcBef>
            <a:spcAft>
              <a:spcPct val="35000"/>
            </a:spcAft>
            <a:buNone/>
          </a:pPr>
          <a:r>
            <a:rPr lang="en-US" sz="2500" kern="1200"/>
            <a:t>GitHub</a:t>
          </a:r>
        </a:p>
      </dsp:txBody>
      <dsp:txXfrm>
        <a:off x="1193447" y="2583662"/>
        <a:ext cx="3826162" cy="10332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5372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5cbe3e85a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5cbe3e85a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07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5dfdbf9f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5dfdbf9f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5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52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5cbe3e85a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5cbe3e85a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603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88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4aeae04a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4aeae04a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591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5dfdbf9f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5dfdbf9f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4566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5dfdbf9f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5dfdbf9f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68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5dfdbf9f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5dfdbf9f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762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562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dfdbf9f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5dfdbf9f6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72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4b03a64d7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4b03a64d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29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5dfdbf9f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5dfdbf9f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500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5dfdbf9f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5dfdbf9f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344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5dfdbf9f6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5dfdbf9f6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47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5dfdbf9f6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5dfdbf9f6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510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5dfdbf9f6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5dfdbf9f6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593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dfdbf9f6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dfdbf9f6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661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5dfdbf9f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5dfdbf9f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32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5dfdbf9f6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5dfdbf9f6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764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dfdbf9f6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dfdbf9f6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331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5dfdbf9f6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5dfdbf9f6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599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0d75d8778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0d75d877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165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5dfdbf9f6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5dfdbf9f6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869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dfdbf9f6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dfdbf9f6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5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5dfdbf9f6_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5dfdbf9f6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765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5dfdbf9f6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5dfdbf9f6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818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dfdbf9f6_5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5dfdbf9f6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230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5cbe3e85a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5cbe3e85a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013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5cbe3e85a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5cbe3e85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182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cbe3e85a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5cbe3e85a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725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374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80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4b03a64d7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4b03a64d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083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cbe3e85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cbe3e85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511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cbe3e85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5cbe3e85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310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1442984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336233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3697162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3265836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4115434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3454909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3908727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5cbe3e85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5cbe3e8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friendly</a:t>
            </a:r>
          </a:p>
          <a:p>
            <a:pPr marL="0" lvl="0" indent="0" algn="l" rtl="0">
              <a:spcBef>
                <a:spcPts val="0"/>
              </a:spcBef>
              <a:spcAft>
                <a:spcPts val="0"/>
              </a:spcAft>
              <a:buNone/>
            </a:pPr>
            <a:r>
              <a:rPr lang="en-US" dirty="0"/>
              <a:t>Easy to use</a:t>
            </a:r>
          </a:p>
          <a:p>
            <a:pPr marL="0" lvl="0" indent="0" algn="l" rtl="0">
              <a:spcBef>
                <a:spcPts val="0"/>
              </a:spcBef>
              <a:spcAft>
                <a:spcPts val="0"/>
              </a:spcAft>
              <a:buNone/>
            </a:pPr>
            <a:r>
              <a:rPr lang="en-US" dirty="0"/>
              <a:t>Minimal</a:t>
            </a:r>
          </a:p>
        </p:txBody>
      </p:sp>
    </p:spTree>
    <p:extLst>
      <p:ext uri="{BB962C8B-B14F-4D97-AF65-F5344CB8AC3E}">
        <p14:creationId xmlns:p14="http://schemas.microsoft.com/office/powerpoint/2010/main" val="187656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0d75d8778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0d75d8778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303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0d75d87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0d75d87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788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0d75d877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0d75d877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27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05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5cbe3e85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5cbe3e85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293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4b03a64d7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4b03a64d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7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aa499b8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aa499b8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81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4b03a64d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4b03a64d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702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588689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664091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407435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787009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23675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680536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256122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377675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50"/>
        <p:cNvGrpSpPr/>
        <p:nvPr/>
      </p:nvGrpSpPr>
      <p:grpSpPr>
        <a:xfrm>
          <a:off x="0" y="0"/>
          <a:ext cx="0" cy="0"/>
          <a:chOff x="0" y="0"/>
          <a:chExt cx="0" cy="0"/>
        </a:xfrm>
      </p:grpSpPr>
      <p:sp>
        <p:nvSpPr>
          <p:cNvPr id="56" name="Google Shape;5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57" name="Google Shape;5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8" name="Google Shape;5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283468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94356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2473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197590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147425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787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5257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72"/>
        <p:cNvGrpSpPr/>
        <p:nvPr/>
      </p:nvGrpSpPr>
      <p:grpSpPr>
        <a:xfrm>
          <a:off x="0" y="0"/>
          <a:ext cx="0" cy="0"/>
          <a:chOff x="0" y="0"/>
          <a:chExt cx="0" cy="0"/>
        </a:xfrm>
      </p:grpSpPr>
      <p:sp>
        <p:nvSpPr>
          <p:cNvPr id="76" name="Google Shape;76;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7" name="Google Shape;77;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52347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850837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463237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36519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559297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8831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276049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5" name="Date Placeholder 4"/>
          <p:cNvSpPr>
            <a:spLocks noGrp="1"/>
          </p:cNvSpPr>
          <p:nvPr>
            <p:ph type="dt" sz="half" idx="10"/>
          </p:nvPr>
        </p:nvSpPr>
        <p:spPr/>
        <p:txBody>
          <a:bodyPr/>
          <a:lstStyle/>
          <a:p>
            <a:fld id="{B61BEF0D-F0BB-DE4B-95CE-6DB70DBA9567}" type="datetimeFigureOut">
              <a:rPr lang="en-US" smtClean="0"/>
              <a:pPr/>
              <a:t>3/24/2020</a:t>
            </a:fld>
            <a:endParaRPr lang="en-US" dirty="0"/>
          </a:p>
        </p:txBody>
      </p:sp>
    </p:spTree>
    <p:extLst>
      <p:ext uri="{BB962C8B-B14F-4D97-AF65-F5344CB8AC3E}">
        <p14:creationId xmlns:p14="http://schemas.microsoft.com/office/powerpoint/2010/main" val="11758037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3/24/2020</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8498380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7.xml"/><Relationship Id="rId7" Type="http://schemas.openxmlformats.org/officeDocument/2006/relationships/image" Target="../media/image4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5.png"/><Relationship Id="rId4" Type="http://schemas.openxmlformats.org/officeDocument/2006/relationships/diagramQuickStyle" Target="../diagrams/quickStyle7.xml"/><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descr="A picture containing light, traffic, green, sitting&#10;&#10;Description automatically generated">
            <a:extLst>
              <a:ext uri="{FF2B5EF4-FFF2-40B4-BE49-F238E27FC236}">
                <a16:creationId xmlns:a16="http://schemas.microsoft.com/office/drawing/2014/main" id="{0D07D3C3-1460-4B36-AC5B-A804A00C13DE}"/>
              </a:ext>
            </a:extLst>
          </p:cNvPr>
          <p:cNvPicPr>
            <a:picLocks noChangeAspect="1"/>
          </p:cNvPicPr>
          <p:nvPr/>
        </p:nvPicPr>
        <p:blipFill>
          <a:blip r:embed="rId3"/>
          <a:stretch>
            <a:fillRect/>
          </a:stretch>
        </p:blipFill>
        <p:spPr>
          <a:xfrm>
            <a:off x="0" y="0"/>
            <a:ext cx="9144000" cy="5143500"/>
          </a:xfrm>
          <a:prstGeom prst="rect">
            <a:avLst/>
          </a:prstGeom>
        </p:spPr>
      </p:pic>
      <p:sp>
        <p:nvSpPr>
          <p:cNvPr id="87" name="Google Shape;87;p16"/>
          <p:cNvSpPr txBox="1">
            <a:spLocks noGrp="1"/>
          </p:cNvSpPr>
          <p:nvPr>
            <p:ph type="subTitle" idx="1"/>
          </p:nvPr>
        </p:nvSpPr>
        <p:spPr>
          <a:xfrm>
            <a:off x="215837" y="2571750"/>
            <a:ext cx="4890900" cy="10833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dirty="0"/>
              <a:t>Project Management  </a:t>
            </a:r>
          </a:p>
          <a:p>
            <a:pPr marL="0" lvl="0" indent="0" algn="ctr" rtl="0">
              <a:spcBef>
                <a:spcPts val="0"/>
              </a:spcBef>
              <a:spcAft>
                <a:spcPts val="0"/>
              </a:spcAft>
              <a:buNone/>
            </a:pPr>
            <a:r>
              <a:rPr lang="en-GB" sz="3200" b="1" dirty="0"/>
              <a:t>( Team A )</a:t>
            </a:r>
            <a:endParaRPr sz="3200" b="1" dirty="0"/>
          </a:p>
        </p:txBody>
      </p:sp>
      <p:pic>
        <p:nvPicPr>
          <p:cNvPr id="5" name="Picture 4" descr="A drawing of a face&#10;&#10;Description automatically generated">
            <a:extLst>
              <a:ext uri="{FF2B5EF4-FFF2-40B4-BE49-F238E27FC236}">
                <a16:creationId xmlns:a16="http://schemas.microsoft.com/office/drawing/2014/main" id="{0E137271-4A76-4553-A6A4-9368347E6437}"/>
              </a:ext>
            </a:extLst>
          </p:cNvPr>
          <p:cNvPicPr>
            <a:picLocks noChangeAspect="1"/>
          </p:cNvPicPr>
          <p:nvPr/>
        </p:nvPicPr>
        <p:blipFill>
          <a:blip r:embed="rId4"/>
          <a:stretch>
            <a:fillRect/>
          </a:stretch>
        </p:blipFill>
        <p:spPr>
          <a:xfrm>
            <a:off x="606058" y="1326010"/>
            <a:ext cx="3522190" cy="9599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14000" r="-14000"/>
          </a:stretch>
        </a:blipFill>
        <a:effectLst/>
      </p:bgPr>
    </p:bg>
    <p:spTree>
      <p:nvGrpSpPr>
        <p:cNvPr id="1" name="Shape 170"/>
        <p:cNvGrpSpPr/>
        <p:nvPr/>
      </p:nvGrpSpPr>
      <p:grpSpPr>
        <a:xfrm>
          <a:off x="0" y="0"/>
          <a:ext cx="0" cy="0"/>
          <a:chOff x="0" y="0"/>
          <a:chExt cx="0" cy="0"/>
        </a:xfrm>
      </p:grpSpPr>
      <p:grpSp>
        <p:nvGrpSpPr>
          <p:cNvPr id="11" name="Group 10">
            <a:extLst>
              <a:ext uri="{FF2B5EF4-FFF2-40B4-BE49-F238E27FC236}">
                <a16:creationId xmlns:a16="http://schemas.microsoft.com/office/drawing/2014/main" id="{AE3F7A68-3331-4514-B830-CBD5F2577C0A}"/>
              </a:ext>
            </a:extLst>
          </p:cNvPr>
          <p:cNvGrpSpPr/>
          <p:nvPr/>
        </p:nvGrpSpPr>
        <p:grpSpPr>
          <a:xfrm>
            <a:off x="325056" y="983603"/>
            <a:ext cx="6957768" cy="3176293"/>
            <a:chOff x="82601" y="876162"/>
            <a:chExt cx="8103067" cy="3699134"/>
          </a:xfrm>
        </p:grpSpPr>
        <p:sp>
          <p:nvSpPr>
            <p:cNvPr id="172" name="Google Shape;172;p26"/>
            <p:cNvSpPr/>
            <p:nvPr/>
          </p:nvSpPr>
          <p:spPr>
            <a:xfrm>
              <a:off x="82601" y="1081310"/>
              <a:ext cx="1828345" cy="1648614"/>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solidFill>
                    <a:srgbClr val="FFFFFF"/>
                  </a:solidFill>
                </a:rPr>
                <a:t>Project Initiation</a:t>
              </a:r>
              <a:endParaRPr sz="1400" dirty="0">
                <a:solidFill>
                  <a:srgbClr val="FFFFFF"/>
                </a:solidFill>
              </a:endParaRPr>
            </a:p>
          </p:txBody>
        </p:sp>
        <p:sp>
          <p:nvSpPr>
            <p:cNvPr id="173" name="Google Shape;173;p26"/>
            <p:cNvSpPr/>
            <p:nvPr/>
          </p:nvSpPr>
          <p:spPr>
            <a:xfrm>
              <a:off x="1472232" y="2968310"/>
              <a:ext cx="1652400" cy="160698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solidFill>
                    <a:srgbClr val="FFFFFF"/>
                  </a:solidFill>
                </a:rPr>
                <a:t>Project Planning</a:t>
              </a:r>
              <a:endParaRPr sz="1400" dirty="0">
                <a:solidFill>
                  <a:srgbClr val="FFFFFF"/>
                </a:solidFill>
              </a:endParaRPr>
            </a:p>
          </p:txBody>
        </p:sp>
        <p:sp>
          <p:nvSpPr>
            <p:cNvPr id="174" name="Google Shape;174;p26"/>
            <p:cNvSpPr/>
            <p:nvPr/>
          </p:nvSpPr>
          <p:spPr>
            <a:xfrm>
              <a:off x="2867906" y="1221317"/>
              <a:ext cx="1798609" cy="16278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rgbClr val="FFFFFF"/>
                  </a:solidFill>
                </a:rPr>
                <a:t>Project Execution</a:t>
              </a:r>
              <a:endParaRPr sz="1400">
                <a:solidFill>
                  <a:srgbClr val="FFFFFF"/>
                </a:solidFill>
              </a:endParaRPr>
            </a:p>
          </p:txBody>
        </p:sp>
        <p:cxnSp>
          <p:nvCxnSpPr>
            <p:cNvPr id="176" name="Google Shape;176;p26"/>
            <p:cNvCxnSpPr>
              <a:cxnSpLocks/>
              <a:endCxn id="173" idx="1"/>
            </p:cNvCxnSpPr>
            <p:nvPr/>
          </p:nvCxnSpPr>
          <p:spPr>
            <a:xfrm>
              <a:off x="1242408" y="2695352"/>
              <a:ext cx="471812" cy="508296"/>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6"/>
            <p:cNvCxnSpPr>
              <a:cxnSpLocks/>
            </p:cNvCxnSpPr>
            <p:nvPr/>
          </p:nvCxnSpPr>
          <p:spPr>
            <a:xfrm flipV="1">
              <a:off x="2954668" y="2729924"/>
              <a:ext cx="382549" cy="550238"/>
            </a:xfrm>
            <a:prstGeom prst="straightConnector1">
              <a:avLst/>
            </a:prstGeom>
            <a:noFill/>
            <a:ln w="9525" cap="flat" cmpd="sng">
              <a:solidFill>
                <a:schemeClr val="dk2"/>
              </a:solidFill>
              <a:prstDash val="solid"/>
              <a:round/>
              <a:headEnd type="none" w="med" len="med"/>
              <a:tailEnd type="triangle" w="med" len="med"/>
            </a:ln>
          </p:spPr>
        </p:cxnSp>
        <p:sp>
          <p:nvSpPr>
            <p:cNvPr id="27" name="Oval 26">
              <a:extLst>
                <a:ext uri="{FF2B5EF4-FFF2-40B4-BE49-F238E27FC236}">
                  <a16:creationId xmlns:a16="http://schemas.microsoft.com/office/drawing/2014/main" id="{102CB666-114C-48A8-9AC2-E514342B503A}"/>
                </a:ext>
              </a:extLst>
            </p:cNvPr>
            <p:cNvSpPr/>
            <p:nvPr/>
          </p:nvSpPr>
          <p:spPr>
            <a:xfrm>
              <a:off x="4572000" y="2861811"/>
              <a:ext cx="1798609" cy="16278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Monitoring &amp; </a:t>
              </a:r>
            </a:p>
            <a:p>
              <a:pPr algn="ctr"/>
              <a:r>
                <a:rPr lang="en-US" sz="1400" dirty="0"/>
                <a:t>Testing</a:t>
              </a:r>
            </a:p>
          </p:txBody>
        </p:sp>
        <p:sp>
          <p:nvSpPr>
            <p:cNvPr id="28" name="Oval 27">
              <a:extLst>
                <a:ext uri="{FF2B5EF4-FFF2-40B4-BE49-F238E27FC236}">
                  <a16:creationId xmlns:a16="http://schemas.microsoft.com/office/drawing/2014/main" id="{011D4BA6-3B4F-4EDA-9C93-EF5F9C9DD1EA}"/>
                </a:ext>
              </a:extLst>
            </p:cNvPr>
            <p:cNvSpPr/>
            <p:nvPr/>
          </p:nvSpPr>
          <p:spPr>
            <a:xfrm>
              <a:off x="6405542" y="1131073"/>
              <a:ext cx="1780126" cy="17044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Closing</a:t>
              </a:r>
            </a:p>
          </p:txBody>
        </p:sp>
        <p:cxnSp>
          <p:nvCxnSpPr>
            <p:cNvPr id="34" name="Straight Arrow Connector 33">
              <a:extLst>
                <a:ext uri="{FF2B5EF4-FFF2-40B4-BE49-F238E27FC236}">
                  <a16:creationId xmlns:a16="http://schemas.microsoft.com/office/drawing/2014/main" id="{FD348442-E121-4024-B5D9-E5FAF8140803}"/>
                </a:ext>
              </a:extLst>
            </p:cNvPr>
            <p:cNvCxnSpPr>
              <a:cxnSpLocks/>
            </p:cNvCxnSpPr>
            <p:nvPr/>
          </p:nvCxnSpPr>
          <p:spPr>
            <a:xfrm>
              <a:off x="4420681" y="2641416"/>
              <a:ext cx="432086" cy="428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4BAEA2-6740-433D-8028-F9ABF5293D9A}"/>
                </a:ext>
              </a:extLst>
            </p:cNvPr>
            <p:cNvCxnSpPr>
              <a:stCxn id="27" idx="7"/>
              <a:endCxn id="28" idx="3"/>
            </p:cNvCxnSpPr>
            <p:nvPr/>
          </p:nvCxnSpPr>
          <p:spPr>
            <a:xfrm flipV="1">
              <a:off x="6107209" y="2585922"/>
              <a:ext cx="559026" cy="514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F320AF7D-1990-46BA-BDA9-5CAAD265BC18}"/>
                </a:ext>
              </a:extLst>
            </p:cNvPr>
            <p:cNvSpPr/>
            <p:nvPr/>
          </p:nvSpPr>
          <p:spPr>
            <a:xfrm rot="8897820">
              <a:off x="4441721" y="1238393"/>
              <a:ext cx="588818" cy="247265"/>
            </a:xfrm>
            <a:prstGeom prst="rightArrow">
              <a:avLst/>
            </a:prstGeom>
            <a:solidFill>
              <a:srgbClr val="6DCAD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n>
                  <a:solidFill>
                    <a:schemeClr val="bg1"/>
                  </a:solidFill>
                </a:ln>
                <a:solidFill>
                  <a:schemeClr val="accent1"/>
                </a:solidFill>
              </a:endParaRPr>
            </a:p>
          </p:txBody>
        </p:sp>
        <p:sp>
          <p:nvSpPr>
            <p:cNvPr id="5" name="Rectangle: Single Corner Snipped 4">
              <a:extLst>
                <a:ext uri="{FF2B5EF4-FFF2-40B4-BE49-F238E27FC236}">
                  <a16:creationId xmlns:a16="http://schemas.microsoft.com/office/drawing/2014/main" id="{D2B3AA5E-9A92-4382-BC98-DBC06533FA84}"/>
                </a:ext>
              </a:extLst>
            </p:cNvPr>
            <p:cNvSpPr/>
            <p:nvPr/>
          </p:nvSpPr>
          <p:spPr>
            <a:xfrm>
              <a:off x="4920421" y="876162"/>
              <a:ext cx="822287" cy="402394"/>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Current Position</a:t>
              </a:r>
            </a:p>
          </p:txBody>
        </p:sp>
      </p:grpSp>
      <p:sp>
        <p:nvSpPr>
          <p:cNvPr id="22" name="Google Shape;182;p27">
            <a:extLst>
              <a:ext uri="{FF2B5EF4-FFF2-40B4-BE49-F238E27FC236}">
                <a16:creationId xmlns:a16="http://schemas.microsoft.com/office/drawing/2014/main" id="{FECD09AE-BAE3-4A28-A07A-31713DF8B721}"/>
              </a:ext>
            </a:extLst>
          </p:cNvPr>
          <p:cNvSpPr txBox="1">
            <a:spLocks noGrp="1"/>
          </p:cNvSpPr>
          <p:nvPr>
            <p:ph type="title"/>
          </p:nvPr>
        </p:nvSpPr>
        <p:spPr>
          <a:xfrm>
            <a:off x="-3506" y="219116"/>
            <a:ext cx="4183423" cy="6907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b="1" i="1" dirty="0"/>
              <a:t>Project Course</a:t>
            </a:r>
            <a:endParaRPr sz="2400" b="1" i="1" dirty="0"/>
          </a:p>
        </p:txBody>
      </p:sp>
      <p:pic>
        <p:nvPicPr>
          <p:cNvPr id="23" name="Picture 22" descr="A picture containing drawing&#10;&#10;Description automatically generated">
            <a:extLst>
              <a:ext uri="{FF2B5EF4-FFF2-40B4-BE49-F238E27FC236}">
                <a16:creationId xmlns:a16="http://schemas.microsoft.com/office/drawing/2014/main" id="{30D4D376-CAD1-4F51-8F96-16DE7B77B0DF}"/>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508000" y="457200"/>
            <a:ext cx="6447501" cy="990600"/>
          </a:xfrm>
          <a:prstGeom prst="rect">
            <a:avLst/>
          </a:prstGeom>
        </p:spPr>
        <p:txBody>
          <a:bodyPr spcFirstLastPara="1" vert="horz" lIns="91440" tIns="45720" rIns="91440" bIns="45720" rtlCol="0" anchor="t" anchorCtr="0">
            <a:normAutofit/>
          </a:bodyPr>
          <a:lstStyle/>
          <a:p>
            <a:pPr marL="0" lvl="0" indent="0" algn="l" defTabSz="457200">
              <a:spcBef>
                <a:spcPct val="0"/>
              </a:spcBef>
              <a:spcAft>
                <a:spcPts val="0"/>
              </a:spcAft>
            </a:pPr>
            <a:r>
              <a:rPr lang="en-US" sz="3600" b="1" dirty="0"/>
              <a:t>Project Justification</a:t>
            </a:r>
          </a:p>
        </p:txBody>
      </p:sp>
      <p:graphicFrame>
        <p:nvGraphicFramePr>
          <p:cNvPr id="185" name="Google Shape;183;p27">
            <a:extLst>
              <a:ext uri="{FF2B5EF4-FFF2-40B4-BE49-F238E27FC236}">
                <a16:creationId xmlns:a16="http://schemas.microsoft.com/office/drawing/2014/main" id="{6926999E-3C2F-4430-AA38-62DE7B732764}"/>
              </a:ext>
            </a:extLst>
          </p:cNvPr>
          <p:cNvGraphicFramePr/>
          <p:nvPr>
            <p:extLst>
              <p:ext uri="{D42A27DB-BD31-4B8C-83A1-F6EECF244321}">
                <p14:modId xmlns:p14="http://schemas.microsoft.com/office/powerpoint/2010/main" val="3658107632"/>
              </p:ext>
            </p:extLst>
          </p:nvPr>
        </p:nvGraphicFramePr>
        <p:xfrm>
          <a:off x="438873" y="1447800"/>
          <a:ext cx="6447234" cy="2911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Picture 33" descr="A picture containing drawing&#10;&#10;Description automatically generated">
            <a:extLst>
              <a:ext uri="{FF2B5EF4-FFF2-40B4-BE49-F238E27FC236}">
                <a16:creationId xmlns:a16="http://schemas.microsoft.com/office/drawing/2014/main" id="{34824D63-EEE6-4CE9-B50D-7B9DD98902F9}"/>
              </a:ext>
            </a:extLst>
          </p:cNvPr>
          <p:cNvPicPr>
            <a:picLocks noChangeAspect="1"/>
          </p:cNvPicPr>
          <p:nvPr/>
        </p:nvPicPr>
        <p:blipFill>
          <a:blip r:embed="rId8"/>
          <a:stretch>
            <a:fillRect/>
          </a:stretch>
        </p:blipFill>
        <p:spPr>
          <a:xfrm>
            <a:off x="143415" y="4454937"/>
            <a:ext cx="684136" cy="5883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727800" y="10089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Project Organization</a:t>
            </a:r>
            <a:endParaRPr b="1" dirty="0"/>
          </a:p>
          <a:p>
            <a:pPr marL="0" lvl="0" indent="0" algn="l" rtl="0">
              <a:spcBef>
                <a:spcPts val="0"/>
              </a:spcBef>
              <a:spcAft>
                <a:spcPts val="0"/>
              </a:spcAft>
              <a:buNone/>
            </a:pPr>
            <a:endParaRPr dirty="0"/>
          </a:p>
        </p:txBody>
      </p:sp>
      <p:sp>
        <p:nvSpPr>
          <p:cNvPr id="190" name="Google Shape;190;p28"/>
          <p:cNvSpPr txBox="1">
            <a:spLocks noGrp="1"/>
          </p:cNvSpPr>
          <p:nvPr>
            <p:ph type="body" idx="1"/>
          </p:nvPr>
        </p:nvSpPr>
        <p:spPr>
          <a:xfrm>
            <a:off x="797700" y="1770050"/>
            <a:ext cx="3774300" cy="3289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Wingdings" panose="05000000000000000000" pitchFamily="2" charset="2"/>
              <a:buChar char="Ø"/>
            </a:pPr>
            <a:r>
              <a:rPr lang="en-GB" sz="1200" b="1" dirty="0"/>
              <a:t>Members</a:t>
            </a:r>
            <a:endParaRPr sz="1200" b="1" dirty="0"/>
          </a:p>
          <a:p>
            <a:pPr marL="990000" lvl="0" indent="-304799" algn="l" rtl="0">
              <a:spcBef>
                <a:spcPts val="0"/>
              </a:spcBef>
              <a:spcAft>
                <a:spcPts val="0"/>
              </a:spcAft>
              <a:buSzPts val="1200"/>
              <a:buAutoNum type="arabicPeriod"/>
            </a:pPr>
            <a:r>
              <a:rPr lang="en-US" sz="1200" dirty="0" err="1"/>
              <a:t>Dikson</a:t>
            </a:r>
            <a:r>
              <a:rPr lang="en-US" sz="1200" dirty="0"/>
              <a:t> Rajbanshi</a:t>
            </a:r>
            <a:endParaRPr sz="1200" dirty="0"/>
          </a:p>
          <a:p>
            <a:pPr marL="990000" lvl="0" indent="-304799" algn="l" rtl="0">
              <a:spcBef>
                <a:spcPts val="0"/>
              </a:spcBef>
              <a:spcAft>
                <a:spcPts val="0"/>
              </a:spcAft>
              <a:buSzPts val="1200"/>
              <a:buAutoNum type="arabicPeriod"/>
            </a:pPr>
            <a:r>
              <a:rPr lang="en-GB" sz="1200" dirty="0"/>
              <a:t>Alok Raj</a:t>
            </a:r>
            <a:endParaRPr sz="1200" dirty="0"/>
          </a:p>
          <a:p>
            <a:pPr marL="990000" lvl="0" indent="-304799" algn="l" rtl="0">
              <a:spcBef>
                <a:spcPts val="0"/>
              </a:spcBef>
              <a:spcAft>
                <a:spcPts val="0"/>
              </a:spcAft>
              <a:buSzPts val="1200"/>
              <a:buAutoNum type="arabicPeriod"/>
            </a:pPr>
            <a:r>
              <a:rPr lang="en-GB" sz="1200" dirty="0"/>
              <a:t>Surya Shrestha</a:t>
            </a:r>
            <a:endParaRPr sz="1200" dirty="0"/>
          </a:p>
          <a:p>
            <a:pPr marL="990000" lvl="0" indent="-304799" algn="l" rtl="0">
              <a:spcBef>
                <a:spcPts val="0"/>
              </a:spcBef>
              <a:spcAft>
                <a:spcPts val="0"/>
              </a:spcAft>
              <a:buSzPts val="1200"/>
              <a:buAutoNum type="arabicPeriod"/>
            </a:pPr>
            <a:r>
              <a:rPr lang="en-GB" sz="1200" dirty="0"/>
              <a:t>Susan khatri</a:t>
            </a:r>
            <a:endParaRPr sz="1200" dirty="0"/>
          </a:p>
          <a:p>
            <a:pPr marL="990000" lvl="0" indent="-304799" algn="l" rtl="0">
              <a:spcBef>
                <a:spcPts val="0"/>
              </a:spcBef>
              <a:spcAft>
                <a:spcPts val="0"/>
              </a:spcAft>
              <a:buSzPts val="1200"/>
              <a:buAutoNum type="arabicPeriod"/>
            </a:pPr>
            <a:r>
              <a:rPr lang="en-GB" sz="1200" dirty="0"/>
              <a:t>Prasansa Dahal</a:t>
            </a:r>
          </a:p>
          <a:p>
            <a:pPr marL="685201" lvl="0" indent="0" algn="l" rtl="0">
              <a:spcBef>
                <a:spcPts val="0"/>
              </a:spcBef>
              <a:spcAft>
                <a:spcPts val="0"/>
              </a:spcAft>
              <a:buSzPts val="1200"/>
              <a:buNone/>
            </a:pPr>
            <a:endParaRPr sz="1200" dirty="0"/>
          </a:p>
          <a:p>
            <a:pPr marL="457200" lvl="0" indent="-304800" algn="l" rtl="0">
              <a:spcBef>
                <a:spcPts val="0"/>
              </a:spcBef>
              <a:spcAft>
                <a:spcPts val="0"/>
              </a:spcAft>
              <a:buSzPts val="1200"/>
              <a:buFont typeface="Wingdings" panose="05000000000000000000" pitchFamily="2" charset="2"/>
              <a:buChar char="Ø"/>
            </a:pPr>
            <a:r>
              <a:rPr lang="en-GB" sz="1200" b="1" dirty="0"/>
              <a:t>Communications</a:t>
            </a:r>
          </a:p>
          <a:p>
            <a:pPr marL="152400" lvl="0" indent="0" algn="l" rtl="0">
              <a:spcBef>
                <a:spcPts val="0"/>
              </a:spcBef>
              <a:spcAft>
                <a:spcPts val="0"/>
              </a:spcAft>
              <a:buSzPts val="1200"/>
              <a:buNone/>
            </a:pPr>
            <a:r>
              <a:rPr lang="en-GB" sz="1200" b="1" dirty="0"/>
              <a:t>	</a:t>
            </a:r>
            <a:r>
              <a:rPr lang="en-GB" sz="1000" dirty="0"/>
              <a:t>Members will provide status updates during team meetings and any additional communications will be done through Slack or through phone calls</a:t>
            </a:r>
            <a:endParaRPr sz="1200" b="1" dirty="0"/>
          </a:p>
        </p:txBody>
      </p:sp>
      <p:sp>
        <p:nvSpPr>
          <p:cNvPr id="191" name="Google Shape;191;p28"/>
          <p:cNvSpPr txBox="1">
            <a:spLocks noGrp="1"/>
          </p:cNvSpPr>
          <p:nvPr>
            <p:ph type="body" idx="2"/>
          </p:nvPr>
        </p:nvSpPr>
        <p:spPr>
          <a:xfrm>
            <a:off x="4641900" y="3118353"/>
            <a:ext cx="3774300" cy="961995"/>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Wingdings" panose="05000000000000000000" pitchFamily="2" charset="2"/>
              <a:buChar char="Ø"/>
            </a:pPr>
            <a:r>
              <a:rPr lang="en-GB" sz="1200" b="1" dirty="0"/>
              <a:t>Planning/Tracking</a:t>
            </a:r>
            <a:endParaRPr sz="1200" b="1" dirty="0"/>
          </a:p>
          <a:p>
            <a:pPr marL="990000" lvl="0" indent="-304799" algn="l" rtl="0">
              <a:spcBef>
                <a:spcPts val="0"/>
              </a:spcBef>
              <a:spcAft>
                <a:spcPts val="0"/>
              </a:spcAft>
              <a:buSzPts val="1200"/>
              <a:buAutoNum type="arabicPeriod"/>
            </a:pPr>
            <a:r>
              <a:rPr lang="en-GB" sz="1200" dirty="0"/>
              <a:t>Trello</a:t>
            </a:r>
            <a:endParaRPr sz="1200" dirty="0"/>
          </a:p>
          <a:p>
            <a:pPr marL="990000" lvl="0" indent="-304799" algn="l" rtl="0">
              <a:spcBef>
                <a:spcPts val="0"/>
              </a:spcBef>
              <a:spcAft>
                <a:spcPts val="0"/>
              </a:spcAft>
              <a:buSzPts val="1200"/>
              <a:buAutoNum type="arabicPeriod"/>
            </a:pPr>
            <a:r>
              <a:rPr lang="en-GB" sz="1200" dirty="0"/>
              <a:t>Slack</a:t>
            </a:r>
            <a:endParaRPr sz="1200" dirty="0"/>
          </a:p>
          <a:p>
            <a:pPr marL="990000" lvl="0" indent="-304799" algn="l" rtl="0">
              <a:spcBef>
                <a:spcPts val="0"/>
              </a:spcBef>
              <a:spcAft>
                <a:spcPts val="0"/>
              </a:spcAft>
              <a:buSzPts val="1200"/>
              <a:buAutoNum type="arabicPeriod"/>
            </a:pPr>
            <a:r>
              <a:rPr lang="en-US" sz="1200" dirty="0"/>
              <a:t>GitHub</a:t>
            </a:r>
          </a:p>
          <a:p>
            <a:pPr marL="990000" lvl="0" indent="-304799" algn="l" rtl="0">
              <a:spcBef>
                <a:spcPts val="0"/>
              </a:spcBef>
              <a:spcAft>
                <a:spcPts val="0"/>
              </a:spcAft>
              <a:buSzPts val="1200"/>
              <a:buAutoNum type="arabicPeriod"/>
            </a:pPr>
            <a:endParaRPr sz="1200" dirty="0"/>
          </a:p>
          <a:p>
            <a:pPr marL="457200" lvl="0" indent="0" algn="l" rtl="0">
              <a:spcBef>
                <a:spcPts val="0"/>
              </a:spcBef>
              <a:spcAft>
                <a:spcPts val="1600"/>
              </a:spcAft>
              <a:buNone/>
            </a:pPr>
            <a:endParaRPr sz="1200" b="1" dirty="0"/>
          </a:p>
        </p:txBody>
      </p:sp>
      <p:pic>
        <p:nvPicPr>
          <p:cNvPr id="6" name="Picture 5" descr="A picture containing drawing&#10;&#10;Description automatically generated">
            <a:extLst>
              <a:ext uri="{FF2B5EF4-FFF2-40B4-BE49-F238E27FC236}">
                <a16:creationId xmlns:a16="http://schemas.microsoft.com/office/drawing/2014/main" id="{0D662295-F5A4-4AE8-8EA0-A6F6E1E8E7E2}"/>
              </a:ext>
            </a:extLst>
          </p:cNvPr>
          <p:cNvPicPr>
            <a:picLocks noChangeAspect="1"/>
          </p:cNvPicPr>
          <p:nvPr/>
        </p:nvPicPr>
        <p:blipFill>
          <a:blip r:embed="rId3"/>
          <a:stretch>
            <a:fillRect/>
          </a:stretch>
        </p:blipFill>
        <p:spPr>
          <a:xfrm>
            <a:off x="143415" y="4454937"/>
            <a:ext cx="684136" cy="5883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F7EE"/>
        </a:solidFill>
        <a:effectLst/>
      </p:bgPr>
    </p:bg>
    <p:spTree>
      <p:nvGrpSpPr>
        <p:cNvPr id="1" name="Shape 209"/>
        <p:cNvGrpSpPr/>
        <p:nvPr/>
      </p:nvGrpSpPr>
      <p:grpSpPr>
        <a:xfrm>
          <a:off x="0" y="0"/>
          <a:ext cx="0" cy="0"/>
          <a:chOff x="0" y="0"/>
          <a:chExt cx="0" cy="0"/>
        </a:xfrm>
      </p:grpSpPr>
      <p:sp>
        <p:nvSpPr>
          <p:cNvPr id="5" name="Rectangle 4">
            <a:extLst>
              <a:ext uri="{FF2B5EF4-FFF2-40B4-BE49-F238E27FC236}">
                <a16:creationId xmlns:a16="http://schemas.microsoft.com/office/drawing/2014/main" id="{295E326A-022E-4E13-A746-1A9893CAEBE8}"/>
              </a:ext>
            </a:extLst>
          </p:cNvPr>
          <p:cNvSpPr/>
          <p:nvPr/>
        </p:nvSpPr>
        <p:spPr>
          <a:xfrm>
            <a:off x="0" y="-10463"/>
            <a:ext cx="9144000" cy="5153963"/>
          </a:xfrm>
          <a:prstGeom prst="rect">
            <a:avLst/>
          </a:prstGeom>
          <a:blipFill dpi="0" rotWithShape="1">
            <a:blip r:embed="rId3">
              <a:alphaModFix amt="7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4D4FA3E-811E-4971-BCB7-955830E4BF86}"/>
              </a:ext>
            </a:extLst>
          </p:cNvPr>
          <p:cNvSpPr/>
          <p:nvPr/>
        </p:nvSpPr>
        <p:spPr>
          <a:xfrm>
            <a:off x="0" y="0"/>
            <a:ext cx="9144000" cy="51435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2" name="Google Shape;21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7BD2F0"/>
                </a:solidFill>
              </a:rPr>
              <a:t>Belbin Analysis</a:t>
            </a:r>
            <a:endParaRPr dirty="0">
              <a:solidFill>
                <a:srgbClr val="7BD2F0"/>
              </a:solidFill>
            </a:endParaRPr>
          </a:p>
        </p:txBody>
      </p:sp>
      <p:sp>
        <p:nvSpPr>
          <p:cNvPr id="211" name="Google Shape;211;p30"/>
          <p:cNvSpPr txBox="1">
            <a:spLocks noGrp="1"/>
          </p:cNvSpPr>
          <p:nvPr>
            <p:ph type="body" idx="1"/>
          </p:nvPr>
        </p:nvSpPr>
        <p:spPr>
          <a:xfrm>
            <a:off x="411658" y="2767403"/>
            <a:ext cx="4980132" cy="1074924"/>
          </a:xfrm>
          <a:prstGeom prst="rect">
            <a:avLst/>
          </a:prstGeom>
          <a:solidFill>
            <a:schemeClr val="bg1">
              <a:alpha val="76150"/>
            </a:schemeClr>
          </a:solidFill>
          <a:ln>
            <a:noFill/>
          </a:ln>
        </p:spPr>
        <p:txBody>
          <a:bodyPr spcFirstLastPara="1" wrap="square" lIns="91425" tIns="91425" rIns="91425" bIns="91425" anchor="t" anchorCtr="0">
            <a:noAutofit/>
          </a:bodyPr>
          <a:lstStyle/>
          <a:p>
            <a:pPr marL="0" marR="623210" lvl="0" indent="0" algn="l"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623210" lvl="0" indent="0" algn="r" rtl="0">
              <a:lnSpc>
                <a:spcPct val="100000"/>
              </a:lnSpc>
              <a:spcBef>
                <a:spcPts val="0"/>
              </a:spcBef>
              <a:spcAft>
                <a:spcPts val="0"/>
              </a:spcAft>
              <a:buNone/>
            </a:pPr>
            <a:r>
              <a:rPr lang="en-GB" sz="1800" b="1" dirty="0">
                <a:solidFill>
                  <a:srgbClr val="666666"/>
                </a:solidFill>
                <a:latin typeface="Calibri"/>
                <a:ea typeface="Calibri"/>
                <a:cs typeface="Calibri"/>
                <a:sym typeface="Calibri"/>
              </a:rPr>
              <a:t>Resource Investigator,</a:t>
            </a:r>
            <a:endParaRPr sz="1400" b="1" dirty="0">
              <a:solidFill>
                <a:srgbClr val="666666"/>
              </a:solidFill>
              <a:latin typeface="Calibri"/>
              <a:ea typeface="Calibri"/>
              <a:cs typeface="Calibri"/>
              <a:sym typeface="Calibri"/>
            </a:endParaRPr>
          </a:p>
          <a:p>
            <a:pPr marL="0" marR="623210" lvl="0" indent="0" algn="r" rtl="0">
              <a:lnSpc>
                <a:spcPct val="100000"/>
              </a:lnSpc>
              <a:spcBef>
                <a:spcPts val="0"/>
              </a:spcBef>
              <a:spcAft>
                <a:spcPts val="0"/>
              </a:spcAft>
              <a:buNone/>
            </a:pPr>
            <a:r>
              <a:rPr lang="en-GB" sz="1400" dirty="0">
                <a:solidFill>
                  <a:srgbClr val="666666"/>
                </a:solidFill>
                <a:latin typeface="Calibri"/>
                <a:ea typeface="Calibri"/>
                <a:cs typeface="Calibri"/>
                <a:sym typeface="Calibri"/>
              </a:rPr>
              <a:t> Implementer, Shaper</a:t>
            </a:r>
            <a:endParaRPr sz="1400" dirty="0">
              <a:solidFill>
                <a:srgbClr val="666666"/>
              </a:solidFill>
            </a:endParaRPr>
          </a:p>
        </p:txBody>
      </p:sp>
      <p:sp>
        <p:nvSpPr>
          <p:cNvPr id="213" name="Google Shape;213;p30"/>
          <p:cNvSpPr txBox="1">
            <a:spLocks noGrp="1"/>
          </p:cNvSpPr>
          <p:nvPr>
            <p:ph type="body" idx="4294967295"/>
          </p:nvPr>
        </p:nvSpPr>
        <p:spPr>
          <a:xfrm>
            <a:off x="411802" y="1399666"/>
            <a:ext cx="4979988" cy="1074738"/>
          </a:xfrm>
          <a:prstGeom prst="rect">
            <a:avLst/>
          </a:prstGeom>
          <a:solidFill>
            <a:schemeClr val="bg1">
              <a:alpha val="76150"/>
            </a:scheme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490693" lvl="0" indent="0" algn="r" rtl="0">
              <a:lnSpc>
                <a:spcPct val="100000"/>
              </a:lnSpc>
              <a:spcBef>
                <a:spcPts val="0"/>
              </a:spcBef>
              <a:spcAft>
                <a:spcPts val="0"/>
              </a:spcAft>
              <a:buNone/>
            </a:pPr>
            <a:r>
              <a:rPr lang="en-GB" sz="1800" b="1" dirty="0">
                <a:solidFill>
                  <a:srgbClr val="666666"/>
                </a:solidFill>
                <a:latin typeface="Calibri"/>
                <a:ea typeface="Calibri"/>
                <a:cs typeface="Calibri"/>
                <a:sym typeface="Calibri"/>
              </a:rPr>
              <a:t>Shaper</a:t>
            </a:r>
            <a:r>
              <a:rPr lang="en-GB" sz="1400" dirty="0">
                <a:solidFill>
                  <a:srgbClr val="666666"/>
                </a:solidFill>
                <a:latin typeface="Calibri"/>
                <a:ea typeface="Calibri"/>
                <a:cs typeface="Calibri"/>
                <a:sym typeface="Calibri"/>
              </a:rPr>
              <a:t>,</a:t>
            </a:r>
          </a:p>
          <a:p>
            <a:pPr marL="0" marR="490693" lvl="0" indent="0" algn="r" rtl="0">
              <a:lnSpc>
                <a:spcPct val="100000"/>
              </a:lnSpc>
              <a:spcBef>
                <a:spcPts val="0"/>
              </a:spcBef>
              <a:spcAft>
                <a:spcPts val="0"/>
              </a:spcAft>
              <a:buNone/>
            </a:pPr>
            <a:r>
              <a:rPr lang="en-GB" sz="1400" dirty="0">
                <a:solidFill>
                  <a:srgbClr val="666666"/>
                </a:solidFill>
                <a:latin typeface="Calibri"/>
                <a:ea typeface="Calibri"/>
                <a:cs typeface="Calibri"/>
                <a:sym typeface="Calibri"/>
              </a:rPr>
              <a:t>Team Worker, Plant</a:t>
            </a:r>
            <a:endParaRPr lang="en-US" sz="1400" dirty="0">
              <a:solidFill>
                <a:srgbClr val="666666"/>
              </a:solidFill>
              <a:latin typeface="Calibri"/>
              <a:ea typeface="Calibri"/>
              <a:cs typeface="Calibri"/>
              <a:sym typeface="Calibri"/>
            </a:endParaRPr>
          </a:p>
        </p:txBody>
      </p:sp>
      <p:sp>
        <p:nvSpPr>
          <p:cNvPr id="214" name="Google Shape;214;p30"/>
          <p:cNvSpPr/>
          <p:nvPr/>
        </p:nvSpPr>
        <p:spPr>
          <a:xfrm>
            <a:off x="797510" y="1695836"/>
            <a:ext cx="1797000" cy="481800"/>
          </a:xfrm>
          <a:prstGeom prst="roundRect">
            <a:avLst>
              <a:gd name="adj" fmla="val 16667"/>
            </a:avLst>
          </a:prstGeom>
          <a:solidFill>
            <a:schemeClr val="accent1">
              <a:lumMod val="75000"/>
            </a:schemeClr>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rPr>
              <a:t>Alok Raj</a:t>
            </a:r>
            <a:endParaRPr dirty="0">
              <a:solidFill>
                <a:srgbClr val="FFFFFF"/>
              </a:solidFill>
            </a:endParaRPr>
          </a:p>
        </p:txBody>
      </p:sp>
      <p:sp>
        <p:nvSpPr>
          <p:cNvPr id="215" name="Google Shape;215;p30"/>
          <p:cNvSpPr/>
          <p:nvPr/>
        </p:nvSpPr>
        <p:spPr>
          <a:xfrm>
            <a:off x="797510" y="3149344"/>
            <a:ext cx="1658779" cy="389668"/>
          </a:xfrm>
          <a:prstGeom prst="roundRect">
            <a:avLst>
              <a:gd name="adj" fmla="val 16667"/>
            </a:avLst>
          </a:prstGeom>
          <a:solidFill>
            <a:schemeClr val="accent1">
              <a:lumMod val="75000"/>
            </a:schemeClr>
          </a:solidFill>
          <a:ln>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rPr>
              <a:t>Susan Khatri</a:t>
            </a:r>
            <a:endParaRPr dirty="0">
              <a:solidFill>
                <a:srgbClr val="FFFFFF"/>
              </a:solidFill>
            </a:endParaRPr>
          </a:p>
        </p:txBody>
      </p:sp>
      <p:pic>
        <p:nvPicPr>
          <p:cNvPr id="12" name="Picture 11" descr="A picture containing drawing&#10;&#10;Description automatically generated">
            <a:extLst>
              <a:ext uri="{FF2B5EF4-FFF2-40B4-BE49-F238E27FC236}">
                <a16:creationId xmlns:a16="http://schemas.microsoft.com/office/drawing/2014/main" id="{D772EFB7-7488-4464-A0B4-B003405E05AA}"/>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F7EE"/>
        </a:solidFill>
        <a:effectLst/>
      </p:bgPr>
    </p:bg>
    <p:spTree>
      <p:nvGrpSpPr>
        <p:cNvPr id="1" name="Shape 196"/>
        <p:cNvGrpSpPr/>
        <p:nvPr/>
      </p:nvGrpSpPr>
      <p:grpSpPr>
        <a:xfrm>
          <a:off x="0" y="0"/>
          <a:ext cx="0" cy="0"/>
          <a:chOff x="0" y="0"/>
          <a:chExt cx="0" cy="0"/>
        </a:xfrm>
      </p:grpSpPr>
      <p:sp>
        <p:nvSpPr>
          <p:cNvPr id="6" name="Rectangle 5">
            <a:extLst>
              <a:ext uri="{FF2B5EF4-FFF2-40B4-BE49-F238E27FC236}">
                <a16:creationId xmlns:a16="http://schemas.microsoft.com/office/drawing/2014/main" id="{D11D146D-26F6-497A-99B9-81582E4AF247}"/>
              </a:ext>
            </a:extLst>
          </p:cNvPr>
          <p:cNvSpPr/>
          <p:nvPr/>
        </p:nvSpPr>
        <p:spPr>
          <a:xfrm>
            <a:off x="0" y="1"/>
            <a:ext cx="9144000" cy="5143500"/>
          </a:xfrm>
          <a:prstGeom prst="rect">
            <a:avLst/>
          </a:prstGeom>
          <a:blipFill dpi="0" rotWithShape="1">
            <a:blip r:embed="rId3">
              <a:alphaModFix amt="66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5CA176-E6F9-4C49-A406-44F162C2D9AD}"/>
              </a:ext>
            </a:extLst>
          </p:cNvPr>
          <p:cNvSpPr/>
          <p:nvPr/>
        </p:nvSpPr>
        <p:spPr>
          <a:xfrm>
            <a:off x="0" y="0"/>
            <a:ext cx="9144000" cy="5143500"/>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9" name="Google Shape;199;p29"/>
          <p:cNvSpPr txBox="1">
            <a:spLocks noGrp="1"/>
          </p:cNvSpPr>
          <p:nvPr>
            <p:ph type="body" idx="1"/>
          </p:nvPr>
        </p:nvSpPr>
        <p:spPr>
          <a:xfrm>
            <a:off x="1620052" y="3255851"/>
            <a:ext cx="5755758" cy="977759"/>
          </a:xfrm>
          <a:prstGeom prst="rect">
            <a:avLst/>
          </a:prstGeom>
          <a:solidFill>
            <a:srgbClr val="CCCCCC">
              <a:alpha val="7615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237531" lvl="0" indent="0" algn="r" rtl="0">
              <a:lnSpc>
                <a:spcPct val="100000"/>
              </a:lnSpc>
              <a:spcBef>
                <a:spcPts val="0"/>
              </a:spcBef>
              <a:spcAft>
                <a:spcPts val="0"/>
              </a:spcAft>
              <a:buNone/>
            </a:pPr>
            <a:r>
              <a:rPr lang="en-GB" sz="1800" b="1" dirty="0">
                <a:solidFill>
                  <a:srgbClr val="666666"/>
                </a:solidFill>
                <a:latin typeface="Calibri"/>
                <a:ea typeface="Calibri"/>
                <a:cs typeface="Calibri"/>
                <a:sym typeface="Calibri"/>
              </a:rPr>
              <a:t>Implementer, </a:t>
            </a:r>
          </a:p>
          <a:p>
            <a:pPr marL="0" marR="237531" lvl="0" indent="0" algn="r" rtl="0">
              <a:lnSpc>
                <a:spcPct val="100000"/>
              </a:lnSpc>
              <a:spcBef>
                <a:spcPts val="0"/>
              </a:spcBef>
              <a:spcAft>
                <a:spcPts val="0"/>
              </a:spcAft>
              <a:buNone/>
            </a:pPr>
            <a:r>
              <a:rPr lang="en-GB" sz="1400" dirty="0">
                <a:solidFill>
                  <a:srgbClr val="666666"/>
                </a:solidFill>
                <a:latin typeface="Calibri"/>
                <a:ea typeface="Calibri"/>
                <a:cs typeface="Calibri"/>
                <a:sym typeface="Calibri"/>
              </a:rPr>
              <a:t>Resource Investigator</a:t>
            </a:r>
            <a:r>
              <a:rPr lang="en-GB" sz="1100" dirty="0">
                <a:solidFill>
                  <a:srgbClr val="666666"/>
                </a:solidFill>
                <a:latin typeface="Calibri"/>
                <a:ea typeface="Calibri"/>
                <a:cs typeface="Calibri"/>
                <a:sym typeface="Calibri"/>
              </a:rPr>
              <a:t>,</a:t>
            </a:r>
            <a:r>
              <a:rPr lang="en-GB" sz="1400" dirty="0">
                <a:solidFill>
                  <a:srgbClr val="666666"/>
                </a:solidFill>
                <a:latin typeface="Calibri"/>
                <a:ea typeface="Calibri"/>
                <a:cs typeface="Calibri"/>
                <a:sym typeface="Calibri"/>
              </a:rPr>
              <a:t> Complete Finisher</a:t>
            </a:r>
            <a:endParaRPr sz="1400" dirty="0">
              <a:solidFill>
                <a:srgbClr val="666666"/>
              </a:solidFill>
            </a:endParaRPr>
          </a:p>
        </p:txBody>
      </p:sp>
      <p:sp>
        <p:nvSpPr>
          <p:cNvPr id="200" name="Google Shape;200;p29"/>
          <p:cNvSpPr txBox="1">
            <a:spLocks noGrp="1"/>
          </p:cNvSpPr>
          <p:nvPr>
            <p:ph type="body" idx="4294967295"/>
          </p:nvPr>
        </p:nvSpPr>
        <p:spPr>
          <a:xfrm>
            <a:off x="0" y="1811338"/>
            <a:ext cx="5851525" cy="1068387"/>
          </a:xfrm>
          <a:prstGeom prst="rect">
            <a:avLst/>
          </a:prstGeom>
          <a:solidFill>
            <a:srgbClr val="CCCCCC">
              <a:alpha val="7615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520188" lvl="0" indent="0" algn="r" rtl="0">
              <a:lnSpc>
                <a:spcPct val="100000"/>
              </a:lnSpc>
              <a:spcBef>
                <a:spcPts val="0"/>
              </a:spcBef>
              <a:spcAft>
                <a:spcPts val="0"/>
              </a:spcAft>
              <a:buNone/>
            </a:pPr>
            <a:r>
              <a:rPr lang="en-GB" sz="1800" b="1" dirty="0">
                <a:solidFill>
                  <a:srgbClr val="666666"/>
                </a:solidFill>
                <a:latin typeface="Calibri"/>
                <a:ea typeface="Calibri"/>
                <a:cs typeface="Calibri"/>
                <a:sym typeface="Calibri"/>
              </a:rPr>
              <a:t>Specialist, </a:t>
            </a:r>
          </a:p>
          <a:p>
            <a:pPr marL="0" marR="520188" lvl="0" indent="0" algn="r" rtl="0">
              <a:lnSpc>
                <a:spcPct val="100000"/>
              </a:lnSpc>
              <a:spcBef>
                <a:spcPts val="0"/>
              </a:spcBef>
              <a:spcAft>
                <a:spcPts val="0"/>
              </a:spcAft>
              <a:buNone/>
            </a:pPr>
            <a:r>
              <a:rPr lang="en-GB" sz="1400" dirty="0">
                <a:solidFill>
                  <a:srgbClr val="666666"/>
                </a:solidFill>
                <a:latin typeface="Calibri"/>
                <a:ea typeface="Calibri"/>
                <a:cs typeface="Calibri"/>
                <a:sym typeface="Calibri"/>
              </a:rPr>
              <a:t>Complete Finisher</a:t>
            </a:r>
            <a:r>
              <a:rPr lang="en-GB" sz="1100" dirty="0">
                <a:solidFill>
                  <a:srgbClr val="666666"/>
                </a:solidFill>
                <a:latin typeface="Calibri"/>
                <a:ea typeface="Calibri"/>
                <a:cs typeface="Calibri"/>
                <a:sym typeface="Calibri"/>
              </a:rPr>
              <a:t>, </a:t>
            </a:r>
            <a:r>
              <a:rPr lang="en-US" sz="1400" dirty="0">
                <a:solidFill>
                  <a:srgbClr val="666666"/>
                </a:solidFill>
                <a:latin typeface="Calibri"/>
                <a:ea typeface="Calibri"/>
                <a:cs typeface="Calibri"/>
                <a:sym typeface="Calibri"/>
              </a:rPr>
              <a:t>Plant</a:t>
            </a:r>
            <a:endParaRPr sz="1400" dirty="0">
              <a:solidFill>
                <a:srgbClr val="666666"/>
              </a:solidFill>
              <a:latin typeface="Calibri"/>
              <a:ea typeface="Calibri"/>
              <a:cs typeface="Calibri"/>
              <a:sym typeface="Calibri"/>
            </a:endParaRPr>
          </a:p>
          <a:p>
            <a:pPr marL="0" marR="520188" lvl="0" indent="0" algn="r" rtl="0">
              <a:lnSpc>
                <a:spcPct val="100000"/>
              </a:lnSpc>
              <a:spcBef>
                <a:spcPts val="0"/>
              </a:spcBef>
              <a:spcAft>
                <a:spcPts val="0"/>
              </a:spcAft>
              <a:buNone/>
            </a:pPr>
            <a:endParaRPr sz="1400" dirty="0">
              <a:solidFill>
                <a:srgbClr val="666666"/>
              </a:solidFill>
              <a:latin typeface="Calibri"/>
              <a:ea typeface="Calibri"/>
              <a:cs typeface="Calibri"/>
              <a:sym typeface="Calibri"/>
            </a:endParaRPr>
          </a:p>
        </p:txBody>
      </p:sp>
      <p:sp>
        <p:nvSpPr>
          <p:cNvPr id="201" name="Google Shape;201;p29"/>
          <p:cNvSpPr txBox="1">
            <a:spLocks noGrp="1"/>
          </p:cNvSpPr>
          <p:nvPr>
            <p:ph type="body" idx="4294967295"/>
          </p:nvPr>
        </p:nvSpPr>
        <p:spPr>
          <a:xfrm>
            <a:off x="1621122" y="474663"/>
            <a:ext cx="5754688" cy="1089025"/>
          </a:xfrm>
          <a:prstGeom prst="rect">
            <a:avLst/>
          </a:prstGeom>
          <a:solidFill>
            <a:srgbClr val="CCCCCC">
              <a:alpha val="7615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445510" lvl="0" indent="0" algn="r" rtl="0">
              <a:lnSpc>
                <a:spcPct val="100000"/>
              </a:lnSpc>
              <a:spcBef>
                <a:spcPts val="0"/>
              </a:spcBef>
              <a:spcAft>
                <a:spcPts val="0"/>
              </a:spcAft>
              <a:buNone/>
            </a:pPr>
            <a:r>
              <a:rPr lang="en-GB" sz="1800" b="1" dirty="0">
                <a:solidFill>
                  <a:srgbClr val="666666"/>
                </a:solidFill>
                <a:latin typeface="Calibri"/>
                <a:ea typeface="Calibri"/>
                <a:cs typeface="Calibri"/>
                <a:sym typeface="Calibri"/>
              </a:rPr>
              <a:t>Coordinator,</a:t>
            </a:r>
          </a:p>
          <a:p>
            <a:pPr marL="0" marR="445510" lvl="0" indent="0" algn="r" rtl="0">
              <a:lnSpc>
                <a:spcPct val="100000"/>
              </a:lnSpc>
              <a:spcBef>
                <a:spcPts val="0"/>
              </a:spcBef>
              <a:spcAft>
                <a:spcPts val="0"/>
              </a:spcAft>
              <a:buNone/>
            </a:pPr>
            <a:r>
              <a:rPr lang="en-GB" sz="1400" dirty="0">
                <a:solidFill>
                  <a:srgbClr val="666666"/>
                </a:solidFill>
                <a:latin typeface="Calibri"/>
                <a:cs typeface="Calibri"/>
                <a:sym typeface="Calibri"/>
              </a:rPr>
              <a:t>Specialist,</a:t>
            </a:r>
            <a:r>
              <a:rPr lang="en-GB" sz="1400" b="1" dirty="0">
                <a:solidFill>
                  <a:srgbClr val="666666"/>
                </a:solidFill>
                <a:latin typeface="Calibri"/>
                <a:cs typeface="Calibri"/>
                <a:sym typeface="Calibri"/>
              </a:rPr>
              <a:t> </a:t>
            </a:r>
            <a:r>
              <a:rPr lang="en-GB" sz="1400" dirty="0">
                <a:solidFill>
                  <a:srgbClr val="666666"/>
                </a:solidFill>
                <a:latin typeface="Calibri"/>
                <a:cs typeface="Calibri"/>
                <a:sym typeface="Calibri"/>
              </a:rPr>
              <a:t>Monitor Evaluation</a:t>
            </a:r>
            <a:endParaRPr sz="1400" dirty="0">
              <a:solidFill>
                <a:srgbClr val="666666"/>
              </a:solidFill>
            </a:endParaRPr>
          </a:p>
        </p:txBody>
      </p:sp>
      <p:sp>
        <p:nvSpPr>
          <p:cNvPr id="202" name="Google Shape;202;p29"/>
          <p:cNvSpPr/>
          <p:nvPr/>
        </p:nvSpPr>
        <p:spPr>
          <a:xfrm>
            <a:off x="691690" y="2108223"/>
            <a:ext cx="2013811" cy="481800"/>
          </a:xfrm>
          <a:prstGeom prst="roundRect">
            <a:avLst>
              <a:gd name="adj" fmla="val 16667"/>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rPr>
              <a:t>Prasansa Dahal</a:t>
            </a:r>
            <a:endParaRPr dirty="0">
              <a:solidFill>
                <a:srgbClr val="FFFFFF"/>
              </a:solidFill>
            </a:endParaRPr>
          </a:p>
        </p:txBody>
      </p:sp>
      <p:sp>
        <p:nvSpPr>
          <p:cNvPr id="204" name="Google Shape;204;p29"/>
          <p:cNvSpPr/>
          <p:nvPr/>
        </p:nvSpPr>
        <p:spPr>
          <a:xfrm>
            <a:off x="1888199" y="778297"/>
            <a:ext cx="2012764" cy="481800"/>
          </a:xfrm>
          <a:prstGeom prst="roundRect">
            <a:avLst>
              <a:gd name="adj" fmla="val 16667"/>
            </a:avLst>
          </a:prstGeom>
          <a:solidFill>
            <a:schemeClr val="accent1">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rgbClr val="FFFFFF"/>
                </a:solidFill>
              </a:rPr>
              <a:t>Dikson</a:t>
            </a:r>
            <a:r>
              <a:rPr lang="en-GB" dirty="0">
                <a:solidFill>
                  <a:srgbClr val="FFFFFF"/>
                </a:solidFill>
              </a:rPr>
              <a:t> Rajbanshi</a:t>
            </a:r>
            <a:endParaRPr dirty="0">
              <a:solidFill>
                <a:srgbClr val="FFFFFF"/>
              </a:solidFill>
            </a:endParaRPr>
          </a:p>
        </p:txBody>
      </p:sp>
      <p:sp>
        <p:nvSpPr>
          <p:cNvPr id="205" name="Google Shape;205;p29"/>
          <p:cNvSpPr/>
          <p:nvPr/>
        </p:nvSpPr>
        <p:spPr>
          <a:xfrm>
            <a:off x="1888199" y="3577822"/>
            <a:ext cx="2012764" cy="481800"/>
          </a:xfrm>
          <a:prstGeom prst="roundRect">
            <a:avLst>
              <a:gd name="adj" fmla="val 16667"/>
            </a:avLst>
          </a:prstGeom>
          <a:solidFill>
            <a:schemeClr val="accent1">
              <a:lumMod val="7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rPr>
              <a:t>Surya Shrestha</a:t>
            </a:r>
            <a:endParaRPr dirty="0">
              <a:solidFill>
                <a:srgbClr val="FFFFFF"/>
              </a:solidFill>
            </a:endParaRPr>
          </a:p>
        </p:txBody>
      </p:sp>
      <p:pic>
        <p:nvPicPr>
          <p:cNvPr id="12" name="Picture 11" descr="A picture containing drawing&#10;&#10;Description automatically generated">
            <a:extLst>
              <a:ext uri="{FF2B5EF4-FFF2-40B4-BE49-F238E27FC236}">
                <a16:creationId xmlns:a16="http://schemas.microsoft.com/office/drawing/2014/main" id="{477545A6-45C9-4EEB-AD27-32AE19AD0041}"/>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0"/>
        <p:cNvGrpSpPr/>
        <p:nvPr/>
      </p:nvGrpSpPr>
      <p:grpSpPr>
        <a:xfrm>
          <a:off x="0" y="0"/>
          <a:ext cx="0" cy="0"/>
          <a:chOff x="0" y="0"/>
          <a:chExt cx="0" cy="0"/>
        </a:xfrm>
      </p:grpSpPr>
      <p:grpSp>
        <p:nvGrpSpPr>
          <p:cNvPr id="98" name="Group 9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9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0" name="Straight Connector 9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Isosceles Triangle 10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A close up of text on a white background&#10;&#10;Description automatically generated">
            <a:extLst>
              <a:ext uri="{FF2B5EF4-FFF2-40B4-BE49-F238E27FC236}">
                <a16:creationId xmlns:a16="http://schemas.microsoft.com/office/drawing/2014/main" id="{7FFBF5EF-1AE2-4AB5-9B42-7B99E23F6C99}"/>
              </a:ext>
            </a:extLst>
          </p:cNvPr>
          <p:cNvPicPr>
            <a:picLocks noChangeAspect="1"/>
          </p:cNvPicPr>
          <p:nvPr/>
        </p:nvPicPr>
        <p:blipFill rotWithShape="1">
          <a:blip r:embed="rId3"/>
          <a:srcRect l="9091" t="19389" b="3714"/>
          <a:stretch/>
        </p:blipFill>
        <p:spPr>
          <a:xfrm>
            <a:off x="20" y="10"/>
            <a:ext cx="9143980" cy="5143490"/>
          </a:xfrm>
          <a:prstGeom prst="rect">
            <a:avLst/>
          </a:prstGeom>
        </p:spPr>
      </p:pic>
      <p:sp>
        <p:nvSpPr>
          <p:cNvPr id="110" name="Isosceles Triangle 109">
            <a:extLst>
              <a:ext uri="{FF2B5EF4-FFF2-40B4-BE49-F238E27FC236}">
                <a16:creationId xmlns:a16="http://schemas.microsoft.com/office/drawing/2014/main" id="{948AE52C-AD58-4D7E-BBEC-741EA69A9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Parallelogram 111">
            <a:extLst>
              <a:ext uri="{FF2B5EF4-FFF2-40B4-BE49-F238E27FC236}">
                <a16:creationId xmlns:a16="http://schemas.microsoft.com/office/drawing/2014/main" id="{EB3158C7-B011-4D27-BC9D-27EA5BE02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3405" y="0"/>
            <a:ext cx="5486400" cy="51435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7295AA18-FA8B-4B5D-9477-7F5F51288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E377175-C211-4D7B-89F7-92406DBD7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8" name="Rectangle 23">
            <a:extLst>
              <a:ext uri="{FF2B5EF4-FFF2-40B4-BE49-F238E27FC236}">
                <a16:creationId xmlns:a16="http://schemas.microsoft.com/office/drawing/2014/main" id="{40EA1C2A-B332-4211-8479-EA99BC303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5">
            <a:extLst>
              <a:ext uri="{FF2B5EF4-FFF2-40B4-BE49-F238E27FC236}">
                <a16:creationId xmlns:a16="http://schemas.microsoft.com/office/drawing/2014/main" id="{24A97CC0-C913-4A9C-B6E8-755C7D15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Isosceles Triangle 121">
            <a:extLst>
              <a:ext uri="{FF2B5EF4-FFF2-40B4-BE49-F238E27FC236}">
                <a16:creationId xmlns:a16="http://schemas.microsoft.com/office/drawing/2014/main" id="{9DFA36DF-98BD-46D3-A75B-97154DB4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1" name="Google Shape;221;p31"/>
          <p:cNvSpPr txBox="1">
            <a:spLocks noGrp="1"/>
          </p:cNvSpPr>
          <p:nvPr>
            <p:ph type="title"/>
          </p:nvPr>
        </p:nvSpPr>
        <p:spPr>
          <a:xfrm>
            <a:off x="3528150" y="1258998"/>
            <a:ext cx="3427352" cy="1776849"/>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5400" b="1" i="1" dirty="0"/>
              <a:t>Skill Audit</a:t>
            </a:r>
          </a:p>
        </p:txBody>
      </p:sp>
      <p:sp>
        <p:nvSpPr>
          <p:cNvPr id="124" name="Rectangle 27">
            <a:extLst>
              <a:ext uri="{FF2B5EF4-FFF2-40B4-BE49-F238E27FC236}">
                <a16:creationId xmlns:a16="http://schemas.microsoft.com/office/drawing/2014/main" id="{D1D22F90-51DE-40F7-96EE-8E9894DF0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28">
            <a:extLst>
              <a:ext uri="{FF2B5EF4-FFF2-40B4-BE49-F238E27FC236}">
                <a16:creationId xmlns:a16="http://schemas.microsoft.com/office/drawing/2014/main" id="{F45D120E-4F36-4767-98FA-949993B8E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29">
            <a:extLst>
              <a:ext uri="{FF2B5EF4-FFF2-40B4-BE49-F238E27FC236}">
                <a16:creationId xmlns:a16="http://schemas.microsoft.com/office/drawing/2014/main" id="{B541A2F0-1EDC-4D03-94AC-35BC742CE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Isosceles Triangle 129">
            <a:extLst>
              <a:ext uri="{FF2B5EF4-FFF2-40B4-BE49-F238E27FC236}">
                <a16:creationId xmlns:a16="http://schemas.microsoft.com/office/drawing/2014/main" id="{08CE2AE4-51CC-4060-8818-423BB07BF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7" name="Picture 26" descr="A picture containing drawing&#10;&#10;Description automatically generated">
            <a:extLst>
              <a:ext uri="{FF2B5EF4-FFF2-40B4-BE49-F238E27FC236}">
                <a16:creationId xmlns:a16="http://schemas.microsoft.com/office/drawing/2014/main" id="{2CFA1C35-637E-4E28-8096-64A84544196E}"/>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pic>
        <p:nvPicPr>
          <p:cNvPr id="3" name="Picture 2">
            <a:extLst>
              <a:ext uri="{FF2B5EF4-FFF2-40B4-BE49-F238E27FC236}">
                <a16:creationId xmlns:a16="http://schemas.microsoft.com/office/drawing/2014/main" id="{C75E837F-391C-42A8-9424-F2497C48F9DE}"/>
              </a:ext>
            </a:extLst>
          </p:cNvPr>
          <p:cNvPicPr>
            <a:picLocks noChangeAspect="1"/>
          </p:cNvPicPr>
          <p:nvPr/>
        </p:nvPicPr>
        <p:blipFill>
          <a:blip r:embed="rId3"/>
          <a:stretch>
            <a:fillRect/>
          </a:stretch>
        </p:blipFill>
        <p:spPr>
          <a:xfrm>
            <a:off x="844732" y="1171866"/>
            <a:ext cx="5252672" cy="2797047"/>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3ABCBBAC-DAC6-48AE-A1F2-2C5A2F180562}"/>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3" name="Picture 2">
            <a:extLst>
              <a:ext uri="{FF2B5EF4-FFF2-40B4-BE49-F238E27FC236}">
                <a16:creationId xmlns:a16="http://schemas.microsoft.com/office/drawing/2014/main" id="{EAE3925B-15BB-4249-8DB2-5D4624774A94}"/>
              </a:ext>
            </a:extLst>
          </p:cNvPr>
          <p:cNvPicPr>
            <a:picLocks noChangeAspect="1"/>
          </p:cNvPicPr>
          <p:nvPr/>
        </p:nvPicPr>
        <p:blipFill>
          <a:blip r:embed="rId3"/>
          <a:stretch>
            <a:fillRect/>
          </a:stretch>
        </p:blipFill>
        <p:spPr>
          <a:xfrm>
            <a:off x="844732" y="1408237"/>
            <a:ext cx="5252672" cy="2324306"/>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FB878809-FD8B-490A-A660-03AC6330E315}"/>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7"/>
        <p:cNvGrpSpPr/>
        <p:nvPr/>
      </p:nvGrpSpPr>
      <p:grpSpPr>
        <a:xfrm>
          <a:off x="0" y="0"/>
          <a:ext cx="0" cy="0"/>
          <a:chOff x="0" y="0"/>
          <a:chExt cx="0" cy="0"/>
        </a:xfrm>
      </p:grpSpPr>
      <p:grpSp>
        <p:nvGrpSpPr>
          <p:cNvPr id="201" name="Group 200">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202"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03" name="Straight Connector 202">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05"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7" name="Isosceles Triangle 206">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9"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0"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1" name="Isosceles Triangle 210">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076" name="Picture 4" descr="Image result for microsoft project logo">
            <a:extLst>
              <a:ext uri="{FF2B5EF4-FFF2-40B4-BE49-F238E27FC236}">
                <a16:creationId xmlns:a16="http://schemas.microsoft.com/office/drawing/2014/main" id="{EAA7479E-FDE5-46F2-96EE-8720DC1F69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89" t="1153" r="4953" b="2"/>
          <a:stretch/>
        </p:blipFill>
        <p:spPr bwMode="auto">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468" name="Google Shape;468;p65"/>
          <p:cNvSpPr txBox="1">
            <a:spLocks noGrp="1"/>
          </p:cNvSpPr>
          <p:nvPr>
            <p:ph type="title"/>
          </p:nvPr>
        </p:nvSpPr>
        <p:spPr>
          <a:xfrm>
            <a:off x="4035422" y="1258998"/>
            <a:ext cx="2915879" cy="1779126"/>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dirty="0"/>
              <a:t>Microsoft Project</a:t>
            </a:r>
          </a:p>
        </p:txBody>
      </p:sp>
      <p:pic>
        <p:nvPicPr>
          <p:cNvPr id="18" name="Picture 17" descr="A picture containing drawing&#10;&#10;Description automatically generated">
            <a:extLst>
              <a:ext uri="{FF2B5EF4-FFF2-40B4-BE49-F238E27FC236}">
                <a16:creationId xmlns:a16="http://schemas.microsoft.com/office/drawing/2014/main" id="{FC240DBD-1D73-4B3F-B123-00DCC8AB6BDC}"/>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grpSp>
        <p:nvGrpSpPr>
          <p:cNvPr id="97" name="Group 96">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98"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99" name="Straight Connector 98">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1"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Isosceles Triangle 102">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Isosceles Triangle 106">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76" name="Google Shape;476;p66"/>
          <p:cNvSpPr txBox="1">
            <a:spLocks noGrp="1"/>
          </p:cNvSpPr>
          <p:nvPr>
            <p:ph type="title"/>
          </p:nvPr>
        </p:nvSpPr>
        <p:spPr>
          <a:xfrm>
            <a:off x="739476" y="3354918"/>
            <a:ext cx="6216026" cy="821295"/>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a:t>Task Sheet</a:t>
            </a:r>
          </a:p>
        </p:txBody>
      </p:sp>
      <p:pic>
        <p:nvPicPr>
          <p:cNvPr id="9" name="Picture 8">
            <a:extLst>
              <a:ext uri="{FF2B5EF4-FFF2-40B4-BE49-F238E27FC236}">
                <a16:creationId xmlns:a16="http://schemas.microsoft.com/office/drawing/2014/main" id="{72CE4ADE-94D8-445F-8916-2AC40636848D}"/>
              </a:ext>
            </a:extLst>
          </p:cNvPr>
          <p:cNvPicPr>
            <a:picLocks noChangeAspect="1"/>
          </p:cNvPicPr>
          <p:nvPr/>
        </p:nvPicPr>
        <p:blipFill>
          <a:blip r:embed="rId3"/>
          <a:stretch>
            <a:fillRect/>
          </a:stretch>
        </p:blipFill>
        <p:spPr>
          <a:xfrm>
            <a:off x="4526278" y="700665"/>
            <a:ext cx="1884888" cy="2488302"/>
          </a:xfrm>
          <a:prstGeom prst="rect">
            <a:avLst/>
          </a:prstGeom>
        </p:spPr>
      </p:pic>
      <p:pic>
        <p:nvPicPr>
          <p:cNvPr id="4" name="Picture 3">
            <a:extLst>
              <a:ext uri="{FF2B5EF4-FFF2-40B4-BE49-F238E27FC236}">
                <a16:creationId xmlns:a16="http://schemas.microsoft.com/office/drawing/2014/main" id="{7A5D3909-106F-4233-920C-4763D0931849}"/>
              </a:ext>
            </a:extLst>
          </p:cNvPr>
          <p:cNvPicPr>
            <a:picLocks noChangeAspect="1"/>
          </p:cNvPicPr>
          <p:nvPr/>
        </p:nvPicPr>
        <p:blipFill>
          <a:blip r:embed="rId4"/>
          <a:stretch>
            <a:fillRect/>
          </a:stretch>
        </p:blipFill>
        <p:spPr>
          <a:xfrm>
            <a:off x="1404885" y="700665"/>
            <a:ext cx="1978200" cy="2488302"/>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569FD12-56AF-478F-9ED9-D859A75B15F3}"/>
              </a:ext>
            </a:extLst>
          </p:cNvPr>
          <p:cNvPicPr>
            <a:picLocks noChangeAspect="1"/>
          </p:cNvPicPr>
          <p:nvPr/>
        </p:nvPicPr>
        <p:blipFill>
          <a:blip r:embed="rId5"/>
          <a:stretch>
            <a:fillRect/>
          </a:stretch>
        </p:blipFill>
        <p:spPr>
          <a:xfrm>
            <a:off x="143415" y="4454937"/>
            <a:ext cx="684136" cy="5883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57200" y="3288799"/>
            <a:ext cx="8192729" cy="98823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5400" b="1" i="1"/>
              <a:t>Team Members</a:t>
            </a:r>
          </a:p>
        </p:txBody>
      </p:sp>
      <p:pic>
        <p:nvPicPr>
          <p:cNvPr id="8" name="Picture 7" descr="A picture containing drawing&#10;&#10;Description automatically generated">
            <a:extLst>
              <a:ext uri="{FF2B5EF4-FFF2-40B4-BE49-F238E27FC236}">
                <a16:creationId xmlns:a16="http://schemas.microsoft.com/office/drawing/2014/main" id="{78F8C39C-98A0-46F7-B384-F316905D4990}"/>
              </a:ext>
            </a:extLst>
          </p:cNvPr>
          <p:cNvPicPr>
            <a:picLocks noChangeAspect="1"/>
          </p:cNvPicPr>
          <p:nvPr/>
        </p:nvPicPr>
        <p:blipFill rotWithShape="1">
          <a:blip r:embed="rId3"/>
          <a:srcRect l="1298" r="-4" b="-4"/>
          <a:stretch/>
        </p:blipFill>
        <p:spPr>
          <a:xfrm>
            <a:off x="20" y="2"/>
            <a:ext cx="4537690" cy="3068750"/>
          </a:xfrm>
          <a:prstGeom prst="rect">
            <a:avLst/>
          </a:prstGeom>
        </p:spPr>
      </p:pic>
      <p:pic>
        <p:nvPicPr>
          <p:cNvPr id="3" name="Picture 2" descr="A picture containing food, drawing&#10;&#10;Description automatically generated">
            <a:extLst>
              <a:ext uri="{FF2B5EF4-FFF2-40B4-BE49-F238E27FC236}">
                <a16:creationId xmlns:a16="http://schemas.microsoft.com/office/drawing/2014/main" id="{96C2D882-9BB1-495B-ABE9-79A3A916EFBC}"/>
              </a:ext>
            </a:extLst>
          </p:cNvPr>
          <p:cNvPicPr>
            <a:picLocks noChangeAspect="1"/>
          </p:cNvPicPr>
          <p:nvPr/>
        </p:nvPicPr>
        <p:blipFill rotWithShape="1">
          <a:blip r:embed="rId4"/>
          <a:srcRect t="22161" r="-2" b="10199"/>
          <a:stretch/>
        </p:blipFill>
        <p:spPr>
          <a:xfrm>
            <a:off x="4606289" y="-512"/>
            <a:ext cx="4537710" cy="306926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1B776B51-0762-4AE5-A6F5-7F1027BED6CF}"/>
              </a:ext>
            </a:extLst>
          </p:cNvPr>
          <p:cNvPicPr>
            <a:picLocks noChangeAspect="1"/>
          </p:cNvPicPr>
          <p:nvPr/>
        </p:nvPicPr>
        <p:blipFill>
          <a:blip r:embed="rId5"/>
          <a:stretch>
            <a:fillRect/>
          </a:stretch>
        </p:blipFill>
        <p:spPr>
          <a:xfrm>
            <a:off x="143415" y="4454937"/>
            <a:ext cx="684136" cy="58835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3"/>
        <p:cNvGrpSpPr/>
        <p:nvPr/>
      </p:nvGrpSpPr>
      <p:grpSpPr>
        <a:xfrm>
          <a:off x="0" y="0"/>
          <a:ext cx="0" cy="0"/>
          <a:chOff x="0" y="0"/>
          <a:chExt cx="0" cy="0"/>
        </a:xfrm>
      </p:grpSpPr>
      <p:grpSp>
        <p:nvGrpSpPr>
          <p:cNvPr id="105" name="Group 104">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06"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7" name="Straight Connector 106">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9"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Isosceles Triangle 110">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84" name="Google Shape;484;p67"/>
          <p:cNvSpPr txBox="1">
            <a:spLocks noGrp="1"/>
          </p:cNvSpPr>
          <p:nvPr>
            <p:ph type="title"/>
          </p:nvPr>
        </p:nvSpPr>
        <p:spPr>
          <a:xfrm>
            <a:off x="739476" y="3354918"/>
            <a:ext cx="6216026" cy="821295"/>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a:t>Task Sheet</a:t>
            </a:r>
          </a:p>
        </p:txBody>
      </p:sp>
      <p:pic>
        <p:nvPicPr>
          <p:cNvPr id="7" name="Picture 6">
            <a:extLst>
              <a:ext uri="{FF2B5EF4-FFF2-40B4-BE49-F238E27FC236}">
                <a16:creationId xmlns:a16="http://schemas.microsoft.com/office/drawing/2014/main" id="{CDABA2F8-D503-4A51-8DBB-DD3F8CC12C3D}"/>
              </a:ext>
            </a:extLst>
          </p:cNvPr>
          <p:cNvPicPr>
            <a:picLocks noChangeAspect="1"/>
          </p:cNvPicPr>
          <p:nvPr/>
        </p:nvPicPr>
        <p:blipFill>
          <a:blip r:embed="rId3"/>
          <a:stretch>
            <a:fillRect/>
          </a:stretch>
        </p:blipFill>
        <p:spPr>
          <a:xfrm>
            <a:off x="1342387" y="700665"/>
            <a:ext cx="1816460" cy="2488302"/>
          </a:xfrm>
          <a:prstGeom prst="rect">
            <a:avLst/>
          </a:prstGeom>
        </p:spPr>
      </p:pic>
      <p:pic>
        <p:nvPicPr>
          <p:cNvPr id="8" name="Picture 7">
            <a:extLst>
              <a:ext uri="{FF2B5EF4-FFF2-40B4-BE49-F238E27FC236}">
                <a16:creationId xmlns:a16="http://schemas.microsoft.com/office/drawing/2014/main" id="{B99FA3DB-78A8-476C-9E39-544D62D9E972}"/>
              </a:ext>
            </a:extLst>
          </p:cNvPr>
          <p:cNvPicPr>
            <a:picLocks noChangeAspect="1"/>
          </p:cNvPicPr>
          <p:nvPr/>
        </p:nvPicPr>
        <p:blipFill>
          <a:blip r:embed="rId4"/>
          <a:stretch>
            <a:fillRect/>
          </a:stretch>
        </p:blipFill>
        <p:spPr>
          <a:xfrm>
            <a:off x="4533016" y="700665"/>
            <a:ext cx="1822681" cy="2488302"/>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FCA13515-5584-469C-A075-C37FCE102E4C}"/>
              </a:ext>
            </a:extLst>
          </p:cNvPr>
          <p:cNvPicPr>
            <a:picLocks noChangeAspect="1"/>
          </p:cNvPicPr>
          <p:nvPr/>
        </p:nvPicPr>
        <p:blipFill>
          <a:blip r:embed="rId5"/>
          <a:stretch>
            <a:fillRect/>
          </a:stretch>
        </p:blipFill>
        <p:spPr>
          <a:xfrm>
            <a:off x="143415" y="4454937"/>
            <a:ext cx="684136" cy="58835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3"/>
        <p:cNvGrpSpPr/>
        <p:nvPr/>
      </p:nvGrpSpPr>
      <p:grpSpPr>
        <a:xfrm>
          <a:off x="0" y="0"/>
          <a:ext cx="0" cy="0"/>
          <a:chOff x="0" y="0"/>
          <a:chExt cx="0" cy="0"/>
        </a:xfrm>
      </p:grpSpPr>
      <p:grpSp>
        <p:nvGrpSpPr>
          <p:cNvPr id="105" name="Group 104">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06"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7" name="Straight Connector 106">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9"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Isosceles Triangle 110">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84" name="Google Shape;484;p67"/>
          <p:cNvSpPr txBox="1">
            <a:spLocks noGrp="1"/>
          </p:cNvSpPr>
          <p:nvPr>
            <p:ph type="title"/>
          </p:nvPr>
        </p:nvSpPr>
        <p:spPr>
          <a:xfrm>
            <a:off x="739476" y="3415284"/>
            <a:ext cx="6216024" cy="822237"/>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a:t>Task Sheet</a:t>
            </a:r>
          </a:p>
        </p:txBody>
      </p:sp>
      <p:pic>
        <p:nvPicPr>
          <p:cNvPr id="2" name="Picture 1">
            <a:extLst>
              <a:ext uri="{FF2B5EF4-FFF2-40B4-BE49-F238E27FC236}">
                <a16:creationId xmlns:a16="http://schemas.microsoft.com/office/drawing/2014/main" id="{AF1FD1C9-6783-460C-A8E5-EFB80A7B7769}"/>
              </a:ext>
            </a:extLst>
          </p:cNvPr>
          <p:cNvPicPr>
            <a:picLocks noChangeAspect="1"/>
          </p:cNvPicPr>
          <p:nvPr/>
        </p:nvPicPr>
        <p:blipFill>
          <a:blip r:embed="rId3"/>
          <a:stretch>
            <a:fillRect/>
          </a:stretch>
        </p:blipFill>
        <p:spPr>
          <a:xfrm>
            <a:off x="2350677" y="700666"/>
            <a:ext cx="2993622" cy="2474588"/>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973B2D2D-DD08-4A88-AEEB-8A683CD83A3D}"/>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200677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9"/>
        <p:cNvGrpSpPr/>
        <p:nvPr/>
      </p:nvGrpSpPr>
      <p:grpSpPr>
        <a:xfrm>
          <a:off x="0" y="0"/>
          <a:ext cx="0" cy="0"/>
          <a:chOff x="0" y="0"/>
          <a:chExt cx="0" cy="0"/>
        </a:xfrm>
      </p:grpSpPr>
      <p:grpSp>
        <p:nvGrpSpPr>
          <p:cNvPr id="134" name="Group 133">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35"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6" name="Straight Connector 135">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8"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Isosceles Triangle 139">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Isosceles Triangle 143">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00" name="Google Shape;500;p69"/>
          <p:cNvSpPr txBox="1">
            <a:spLocks noGrp="1"/>
          </p:cNvSpPr>
          <p:nvPr>
            <p:ph type="title"/>
          </p:nvPr>
        </p:nvSpPr>
        <p:spPr>
          <a:xfrm>
            <a:off x="739476" y="3415284"/>
            <a:ext cx="6216024" cy="822237"/>
          </a:xfrm>
          <a:prstGeom prst="rect">
            <a:avLst/>
          </a:prstGeom>
        </p:spPr>
        <p:txBody>
          <a:bodyPr spcFirstLastPara="1" vert="horz" lIns="91440" tIns="45720" rIns="91440" bIns="45720" rtlCol="0" anchor="b" anchorCtr="0">
            <a:normAutofit/>
          </a:bodyPr>
          <a:lstStyle/>
          <a:p>
            <a:pPr marL="0" lvl="0" indent="0" algn="ctr" defTabSz="457200">
              <a:spcBef>
                <a:spcPct val="0"/>
              </a:spcBef>
              <a:spcAft>
                <a:spcPts val="0"/>
              </a:spcAft>
            </a:pPr>
            <a:r>
              <a:rPr lang="en-US" sz="3600" dirty="0"/>
              <a:t>Resource Sheet</a:t>
            </a:r>
          </a:p>
        </p:txBody>
      </p:sp>
      <p:pic>
        <p:nvPicPr>
          <p:cNvPr id="4" name="Picture 3">
            <a:extLst>
              <a:ext uri="{FF2B5EF4-FFF2-40B4-BE49-F238E27FC236}">
                <a16:creationId xmlns:a16="http://schemas.microsoft.com/office/drawing/2014/main" id="{E170D790-C612-4DFF-A966-2CAE1C9D552D}"/>
              </a:ext>
            </a:extLst>
          </p:cNvPr>
          <p:cNvPicPr>
            <a:picLocks noChangeAspect="1"/>
          </p:cNvPicPr>
          <p:nvPr/>
        </p:nvPicPr>
        <p:blipFill>
          <a:blip r:embed="rId3"/>
          <a:stretch>
            <a:fillRect/>
          </a:stretch>
        </p:blipFill>
        <p:spPr>
          <a:xfrm>
            <a:off x="1739850" y="157951"/>
            <a:ext cx="4236839" cy="3578230"/>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E0F63197-8F0E-4D46-9873-09A52FF4EC56}"/>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6"/>
        <p:cNvGrpSpPr/>
        <p:nvPr/>
      </p:nvGrpSpPr>
      <p:grpSpPr>
        <a:xfrm>
          <a:off x="0" y="0"/>
          <a:ext cx="0" cy="0"/>
          <a:chOff x="0" y="0"/>
          <a:chExt cx="0" cy="0"/>
        </a:xfrm>
      </p:grpSpPr>
      <p:grpSp>
        <p:nvGrpSpPr>
          <p:cNvPr id="128" name="Group 127">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29"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0" name="Straight Connector 129">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2"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4" name="Isosceles Triangle 133">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Isosceles Triangle 137">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07" name="Google Shape;507;p70"/>
          <p:cNvSpPr txBox="1">
            <a:spLocks noGrp="1"/>
          </p:cNvSpPr>
          <p:nvPr>
            <p:ph type="title"/>
          </p:nvPr>
        </p:nvSpPr>
        <p:spPr>
          <a:xfrm>
            <a:off x="739476" y="3354920"/>
            <a:ext cx="6216024" cy="822486"/>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a:t>Calendar</a:t>
            </a:r>
          </a:p>
        </p:txBody>
      </p:sp>
      <p:pic>
        <p:nvPicPr>
          <p:cNvPr id="5" name="Picture 4">
            <a:extLst>
              <a:ext uri="{FF2B5EF4-FFF2-40B4-BE49-F238E27FC236}">
                <a16:creationId xmlns:a16="http://schemas.microsoft.com/office/drawing/2014/main" id="{42761612-08C7-44C4-BE97-7E573EB6D84A}"/>
              </a:ext>
            </a:extLst>
          </p:cNvPr>
          <p:cNvPicPr/>
          <p:nvPr/>
        </p:nvPicPr>
        <p:blipFill rotWithShape="1">
          <a:blip r:embed="rId3"/>
          <a:srcRect t="16394" b="16901"/>
          <a:stretch/>
        </p:blipFill>
        <p:spPr>
          <a:xfrm>
            <a:off x="739476" y="457200"/>
            <a:ext cx="6216024" cy="2726268"/>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ABBD9D62-C900-4785-8DCA-D413FDB727B6}"/>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3"/>
        <p:cNvGrpSpPr/>
        <p:nvPr/>
      </p:nvGrpSpPr>
      <p:grpSpPr>
        <a:xfrm>
          <a:off x="0" y="0"/>
          <a:ext cx="0" cy="0"/>
          <a:chOff x="0" y="0"/>
          <a:chExt cx="0" cy="0"/>
        </a:xfrm>
      </p:grpSpPr>
      <p:grpSp>
        <p:nvGrpSpPr>
          <p:cNvPr id="71" name="Group 70">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72"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3" name="Straight Connector 72">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14" name="Google Shape;514;p71"/>
          <p:cNvSpPr txBox="1">
            <a:spLocks noGrp="1"/>
          </p:cNvSpPr>
          <p:nvPr>
            <p:ph type="title"/>
          </p:nvPr>
        </p:nvSpPr>
        <p:spPr>
          <a:xfrm>
            <a:off x="1200149" y="3428999"/>
            <a:ext cx="5755351" cy="81574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a:t>       Calendar</a:t>
            </a:r>
          </a:p>
        </p:txBody>
      </p:sp>
      <p:pic>
        <p:nvPicPr>
          <p:cNvPr id="6" name="Picture 5">
            <a:extLst>
              <a:ext uri="{FF2B5EF4-FFF2-40B4-BE49-F238E27FC236}">
                <a16:creationId xmlns:a16="http://schemas.microsoft.com/office/drawing/2014/main" id="{54962403-E615-4156-BB25-4C3C44538E09}"/>
              </a:ext>
            </a:extLst>
          </p:cNvPr>
          <p:cNvPicPr/>
          <p:nvPr/>
        </p:nvPicPr>
        <p:blipFill>
          <a:blip r:embed="rId3"/>
          <a:stretch>
            <a:fillRect/>
          </a:stretch>
        </p:blipFill>
        <p:spPr>
          <a:xfrm>
            <a:off x="1200150" y="987202"/>
            <a:ext cx="5718872" cy="2201765"/>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69D966C1-D6AB-4DAE-846E-C3BF2D064F8F}"/>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2"/>
          <p:cNvSpPr txBox="1">
            <a:spLocks noGrp="1"/>
          </p:cNvSpPr>
          <p:nvPr>
            <p:ph type="title"/>
          </p:nvPr>
        </p:nvSpPr>
        <p:spPr>
          <a:xfrm>
            <a:off x="332900" y="698825"/>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Timeline</a:t>
            </a:r>
            <a:endParaRPr/>
          </a:p>
        </p:txBody>
      </p:sp>
      <p:pic>
        <p:nvPicPr>
          <p:cNvPr id="5" name="Picture 4">
            <a:extLst>
              <a:ext uri="{FF2B5EF4-FFF2-40B4-BE49-F238E27FC236}">
                <a16:creationId xmlns:a16="http://schemas.microsoft.com/office/drawing/2014/main" id="{CA363CC9-2A2D-4813-A9F9-A9775D4150F8}"/>
              </a:ext>
            </a:extLst>
          </p:cNvPr>
          <p:cNvPicPr/>
          <p:nvPr/>
        </p:nvPicPr>
        <p:blipFill>
          <a:blip r:embed="rId3"/>
          <a:stretch>
            <a:fillRect/>
          </a:stretch>
        </p:blipFill>
        <p:spPr>
          <a:xfrm>
            <a:off x="0" y="2339498"/>
            <a:ext cx="7722466" cy="49657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FCBA1D9-7FB4-4AB3-A41D-1B664F3D1B05}"/>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D109-3D2C-4EEB-9E74-AF1AB9B42E17}"/>
              </a:ext>
            </a:extLst>
          </p:cNvPr>
          <p:cNvSpPr>
            <a:spLocks noGrp="1"/>
          </p:cNvSpPr>
          <p:nvPr>
            <p:ph type="ctrTitle"/>
          </p:nvPr>
        </p:nvSpPr>
        <p:spPr>
          <a:xfrm>
            <a:off x="3730752" y="948985"/>
            <a:ext cx="3224750" cy="2436848"/>
          </a:xfrm>
        </p:spPr>
        <p:txBody>
          <a:bodyPr>
            <a:normAutofit/>
          </a:bodyPr>
          <a:lstStyle/>
          <a:p>
            <a:pPr algn="l"/>
            <a:r>
              <a:rPr lang="en-US" dirty="0"/>
              <a:t>Team Meetings</a:t>
            </a:r>
            <a:endParaRPr lang="en-US"/>
          </a:p>
        </p:txBody>
      </p:sp>
      <p:sp>
        <p:nvSpPr>
          <p:cNvPr id="10" name="Isosceles Triangle 9">
            <a:extLst>
              <a:ext uri="{FF2B5EF4-FFF2-40B4-BE49-F238E27FC236}">
                <a16:creationId xmlns:a16="http://schemas.microsoft.com/office/drawing/2014/main" id="{DC99427B-A97E-40A3-B1FD-4557346C6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Users">
            <a:extLst>
              <a:ext uri="{FF2B5EF4-FFF2-40B4-BE49-F238E27FC236}">
                <a16:creationId xmlns:a16="http://schemas.microsoft.com/office/drawing/2014/main" id="{A6964321-3155-40B1-AF14-CA271D3337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453" y="1162604"/>
            <a:ext cx="2824269" cy="2824269"/>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0C818BD2-B9CC-4C60-9DC4-E1B7CF60740B}"/>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3510027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4303" y="-6350"/>
            <a:ext cx="3575050" cy="5149850"/>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EE5222-AD6B-48CA-BD0D-5227E38CEF8A}"/>
              </a:ext>
            </a:extLst>
          </p:cNvPr>
          <p:cNvSpPr>
            <a:spLocks noGrp="1"/>
          </p:cNvSpPr>
          <p:nvPr>
            <p:ph type="title"/>
          </p:nvPr>
        </p:nvSpPr>
        <p:spPr>
          <a:xfrm>
            <a:off x="240233" y="1033689"/>
            <a:ext cx="2660686" cy="3069771"/>
          </a:xfrm>
        </p:spPr>
        <p:txBody>
          <a:bodyPr anchor="ctr">
            <a:normAutofit/>
          </a:bodyPr>
          <a:lstStyle/>
          <a:p>
            <a:r>
              <a:rPr lang="en-US" sz="2400" dirty="0">
                <a:solidFill>
                  <a:schemeClr val="accent1">
                    <a:lumMod val="75000"/>
                  </a:schemeClr>
                </a:solidFill>
              </a:rPr>
              <a:t>Communication</a:t>
            </a:r>
            <a:br>
              <a:rPr lang="en-US" sz="2400" dirty="0">
                <a:solidFill>
                  <a:schemeClr val="accent1">
                    <a:lumMod val="75000"/>
                  </a:schemeClr>
                </a:solidFill>
              </a:rPr>
            </a:br>
            <a:r>
              <a:rPr lang="en-US" sz="2400" dirty="0">
                <a:solidFill>
                  <a:schemeClr val="accent1">
                    <a:lumMod val="75000"/>
                  </a:schemeClr>
                </a:solidFill>
              </a:rPr>
              <a:t>and</a:t>
            </a:r>
            <a:br>
              <a:rPr lang="en-US" sz="2400" dirty="0">
                <a:solidFill>
                  <a:schemeClr val="accent1">
                    <a:lumMod val="75000"/>
                  </a:schemeClr>
                </a:solidFill>
              </a:rPr>
            </a:br>
            <a:r>
              <a:rPr lang="en-US" sz="2400" dirty="0">
                <a:solidFill>
                  <a:schemeClr val="accent1">
                    <a:lumMod val="75000"/>
                  </a:schemeClr>
                </a:solidFill>
              </a:rPr>
              <a:t>Collaboration Tools</a:t>
            </a:r>
          </a:p>
        </p:txBody>
      </p:sp>
      <p:sp>
        <p:nvSpPr>
          <p:cNvPr id="23" name="Rectangle 22">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6968" y="0"/>
            <a:ext cx="483703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BF7AC63-D07D-4D32-99D6-694F52CCF192}"/>
              </a:ext>
            </a:extLst>
          </p:cNvPr>
          <p:cNvGraphicFramePr>
            <a:graphicFrameLocks noGrp="1"/>
          </p:cNvGraphicFramePr>
          <p:nvPr>
            <p:ph idx="1"/>
            <p:extLst>
              <p:ext uri="{D42A27DB-BD31-4B8C-83A1-F6EECF244321}">
                <p14:modId xmlns:p14="http://schemas.microsoft.com/office/powerpoint/2010/main" val="4049544748"/>
              </p:ext>
            </p:extLst>
          </p:nvPr>
        </p:nvGraphicFramePr>
        <p:xfrm>
          <a:off x="3639407" y="708423"/>
          <a:ext cx="5019610" cy="3617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Image result for trello logo">
            <a:extLst>
              <a:ext uri="{FF2B5EF4-FFF2-40B4-BE49-F238E27FC236}">
                <a16:creationId xmlns:a16="http://schemas.microsoft.com/office/drawing/2014/main" id="{C74A06ED-ABB1-474B-B5B1-767D5407FA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701" y="849302"/>
            <a:ext cx="721658" cy="7216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FF8553-3F89-4A99-8A89-95A74C3B283A}"/>
              </a:ext>
            </a:extLst>
          </p:cNvPr>
          <p:cNvSpPr/>
          <p:nvPr/>
        </p:nvSpPr>
        <p:spPr>
          <a:xfrm>
            <a:off x="3931499" y="2286000"/>
            <a:ext cx="640501" cy="511969"/>
          </a:xfrm>
          <a:prstGeom prst="rect">
            <a:avLst/>
          </a:prstGeom>
          <a:solidFill>
            <a:srgbClr val="42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Image result for slack logo">
            <a:extLst>
              <a:ext uri="{FF2B5EF4-FFF2-40B4-BE49-F238E27FC236}">
                <a16:creationId xmlns:a16="http://schemas.microsoft.com/office/drawing/2014/main" id="{22F28B1A-8875-482E-8612-D5C34A0B73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227" y="2257343"/>
            <a:ext cx="519551" cy="5195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B2C705-BB6E-49FC-B046-5DB0DDBB3BED}"/>
              </a:ext>
            </a:extLst>
          </p:cNvPr>
          <p:cNvSpPr/>
          <p:nvPr/>
        </p:nvSpPr>
        <p:spPr>
          <a:xfrm>
            <a:off x="3931499" y="3479800"/>
            <a:ext cx="562330" cy="692150"/>
          </a:xfrm>
          <a:prstGeom prst="rect">
            <a:avLst/>
          </a:prstGeom>
          <a:solidFill>
            <a:srgbClr val="2E9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Image result for github logo">
            <a:extLst>
              <a:ext uri="{FF2B5EF4-FFF2-40B4-BE49-F238E27FC236}">
                <a16:creationId xmlns:a16="http://schemas.microsoft.com/office/drawing/2014/main" id="{35FB944A-CB8E-4616-953C-8D842E8EB9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5227" y="3511755"/>
            <a:ext cx="531728" cy="5195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icture containing drawing&#10;&#10;Description automatically generated">
            <a:extLst>
              <a:ext uri="{FF2B5EF4-FFF2-40B4-BE49-F238E27FC236}">
                <a16:creationId xmlns:a16="http://schemas.microsoft.com/office/drawing/2014/main" id="{98F4EBF9-E0F1-4120-B249-EF3846A80308}"/>
              </a:ext>
            </a:extLst>
          </p:cNvPr>
          <p:cNvPicPr>
            <a:picLocks noChangeAspect="1"/>
          </p:cNvPicPr>
          <p:nvPr/>
        </p:nvPicPr>
        <p:blipFill>
          <a:blip r:embed="rId10"/>
          <a:stretch>
            <a:fillRect/>
          </a:stretch>
        </p:blipFill>
        <p:spPr>
          <a:xfrm>
            <a:off x="143415" y="4454937"/>
            <a:ext cx="684136" cy="588357"/>
          </a:xfrm>
          <a:prstGeom prst="rect">
            <a:avLst/>
          </a:prstGeom>
        </p:spPr>
      </p:pic>
    </p:spTree>
    <p:extLst>
      <p:ext uri="{BB962C8B-B14F-4D97-AF65-F5344CB8AC3E}">
        <p14:creationId xmlns:p14="http://schemas.microsoft.com/office/powerpoint/2010/main" val="2805557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4571141" y="945998"/>
            <a:ext cx="2623174" cy="2251996"/>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100" b="1"/>
              <a:t>Requirement Catalogue</a:t>
            </a:r>
          </a:p>
        </p:txBody>
      </p:sp>
      <p:pic>
        <p:nvPicPr>
          <p:cNvPr id="8" name="Picture 7">
            <a:extLst>
              <a:ext uri="{FF2B5EF4-FFF2-40B4-BE49-F238E27FC236}">
                <a16:creationId xmlns:a16="http://schemas.microsoft.com/office/drawing/2014/main" id="{F1370A0F-C776-4A1E-A91C-BB2E225FA69E}"/>
              </a:ext>
            </a:extLst>
          </p:cNvPr>
          <p:cNvPicPr>
            <a:picLocks noChangeAspect="1"/>
          </p:cNvPicPr>
          <p:nvPr/>
        </p:nvPicPr>
        <p:blipFill>
          <a:blip r:embed="rId3"/>
          <a:stretch>
            <a:fillRect/>
          </a:stretch>
        </p:blipFill>
        <p:spPr>
          <a:xfrm>
            <a:off x="882779" y="650230"/>
            <a:ext cx="3572668" cy="354013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60B585E1-7105-43CE-8863-B539C541EB0A}"/>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pic>
        <p:nvPicPr>
          <p:cNvPr id="3" name="Picture 2">
            <a:extLst>
              <a:ext uri="{FF2B5EF4-FFF2-40B4-BE49-F238E27FC236}">
                <a16:creationId xmlns:a16="http://schemas.microsoft.com/office/drawing/2014/main" id="{70C4A0D5-0945-489E-BC57-7E1E89D312FD}"/>
              </a:ext>
            </a:extLst>
          </p:cNvPr>
          <p:cNvPicPr>
            <a:picLocks noChangeAspect="1"/>
          </p:cNvPicPr>
          <p:nvPr/>
        </p:nvPicPr>
        <p:blipFill>
          <a:blip r:embed="rId3"/>
          <a:stretch>
            <a:fillRect/>
          </a:stretch>
        </p:blipFill>
        <p:spPr>
          <a:xfrm>
            <a:off x="478594" y="822324"/>
            <a:ext cx="5609210" cy="3408516"/>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B197C6AE-BFA5-46E4-AD9C-5A3368176E69}"/>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108" name="Google Shape;108;p19"/>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dirty="0">
                <a:solidFill>
                  <a:schemeClr val="accent1">
                    <a:lumMod val="75000"/>
                  </a:schemeClr>
                </a:solidFill>
              </a:rPr>
              <a:t>Alok Raj</a:t>
            </a:r>
          </a:p>
        </p:txBody>
      </p:sp>
      <p:graphicFrame>
        <p:nvGraphicFramePr>
          <p:cNvPr id="111" name="Google Shape;109;p19">
            <a:extLst>
              <a:ext uri="{FF2B5EF4-FFF2-40B4-BE49-F238E27FC236}">
                <a16:creationId xmlns:a16="http://schemas.microsoft.com/office/drawing/2014/main" id="{D3B94916-D3E8-44D2-9A84-6681E167502B}"/>
              </a:ext>
            </a:extLst>
          </p:cNvPr>
          <p:cNvGraphicFramePr/>
          <p:nvPr>
            <p:extLst>
              <p:ext uri="{D42A27DB-BD31-4B8C-83A1-F6EECF244321}">
                <p14:modId xmlns:p14="http://schemas.microsoft.com/office/powerpoint/2010/main" val="2866155944"/>
              </p:ext>
            </p:extLst>
          </p:nvPr>
        </p:nvGraphicFramePr>
        <p:xfrm>
          <a:off x="3639407" y="708423"/>
          <a:ext cx="5019610" cy="3617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 name="Picture 29" descr="A picture containing drawing&#10;&#10;Description automatically generated">
            <a:extLst>
              <a:ext uri="{FF2B5EF4-FFF2-40B4-BE49-F238E27FC236}">
                <a16:creationId xmlns:a16="http://schemas.microsoft.com/office/drawing/2014/main" id="{738A3EFB-2627-4CCE-9D91-A2D350E63786}"/>
              </a:ext>
            </a:extLst>
          </p:cNvPr>
          <p:cNvPicPr>
            <a:picLocks noChangeAspect="1"/>
          </p:cNvPicPr>
          <p:nvPr/>
        </p:nvPicPr>
        <p:blipFill>
          <a:blip r:embed="rId8"/>
          <a:stretch>
            <a:fillRect/>
          </a:stretch>
        </p:blipFill>
        <p:spPr>
          <a:xfrm>
            <a:off x="143415" y="4454937"/>
            <a:ext cx="684136" cy="5883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2" name="Picture 1">
            <a:extLst>
              <a:ext uri="{FF2B5EF4-FFF2-40B4-BE49-F238E27FC236}">
                <a16:creationId xmlns:a16="http://schemas.microsoft.com/office/drawing/2014/main" id="{8FA73BB4-B3DA-443C-AA79-7C6D02C8CCBF}"/>
              </a:ext>
            </a:extLst>
          </p:cNvPr>
          <p:cNvPicPr>
            <a:picLocks noChangeAspect="1"/>
          </p:cNvPicPr>
          <p:nvPr/>
        </p:nvPicPr>
        <p:blipFill>
          <a:blip r:embed="rId3"/>
          <a:stretch>
            <a:fillRect/>
          </a:stretch>
        </p:blipFill>
        <p:spPr>
          <a:xfrm>
            <a:off x="478594" y="1454233"/>
            <a:ext cx="5609210" cy="2144697"/>
          </a:xfrm>
          <a:prstGeom prst="rect">
            <a:avLst/>
          </a:prstGeom>
        </p:spPr>
      </p:pic>
      <p:pic>
        <p:nvPicPr>
          <p:cNvPr id="33" name="Picture 32" descr="A picture containing drawing&#10;&#10;Description automatically generated">
            <a:extLst>
              <a:ext uri="{FF2B5EF4-FFF2-40B4-BE49-F238E27FC236}">
                <a16:creationId xmlns:a16="http://schemas.microsoft.com/office/drawing/2014/main" id="{B99FF28E-5B9C-4568-802C-A4DA32559939}"/>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6"/>
        <p:cNvGrpSpPr/>
        <p:nvPr/>
      </p:nvGrpSpPr>
      <p:grpSpPr>
        <a:xfrm>
          <a:off x="0" y="0"/>
          <a:ext cx="0" cy="0"/>
          <a:chOff x="0" y="0"/>
          <a:chExt cx="0" cy="0"/>
        </a:xfrm>
      </p:grpSpPr>
      <p:pic>
        <p:nvPicPr>
          <p:cNvPr id="2" name="Picture 1">
            <a:extLst>
              <a:ext uri="{FF2B5EF4-FFF2-40B4-BE49-F238E27FC236}">
                <a16:creationId xmlns:a16="http://schemas.microsoft.com/office/drawing/2014/main" id="{E8A1E13F-67CB-4F96-90FE-C82C12BD141E}"/>
              </a:ext>
            </a:extLst>
          </p:cNvPr>
          <p:cNvPicPr>
            <a:picLocks noChangeAspect="1"/>
          </p:cNvPicPr>
          <p:nvPr/>
        </p:nvPicPr>
        <p:blipFill>
          <a:blip r:embed="rId3"/>
          <a:stretch>
            <a:fillRect/>
          </a:stretch>
        </p:blipFill>
        <p:spPr>
          <a:xfrm>
            <a:off x="1743076" y="420843"/>
            <a:ext cx="3930391" cy="3923193"/>
          </a:xfrm>
          <a:prstGeom prst="rect">
            <a:avLst/>
          </a:prstGeom>
        </p:spPr>
      </p:pic>
      <p:pic>
        <p:nvPicPr>
          <p:cNvPr id="33" name="Picture 32" descr="A picture containing drawing&#10;&#10;Description automatically generated">
            <a:extLst>
              <a:ext uri="{FF2B5EF4-FFF2-40B4-BE49-F238E27FC236}">
                <a16:creationId xmlns:a16="http://schemas.microsoft.com/office/drawing/2014/main" id="{8842BD38-EE90-443E-9153-58F3F7FE7C03}"/>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Picture 1">
            <a:extLst>
              <a:ext uri="{FF2B5EF4-FFF2-40B4-BE49-F238E27FC236}">
                <a16:creationId xmlns:a16="http://schemas.microsoft.com/office/drawing/2014/main" id="{3EAB29D0-9C27-4B69-B541-ED2C6B9C8C0C}"/>
              </a:ext>
            </a:extLst>
          </p:cNvPr>
          <p:cNvPicPr>
            <a:picLocks noChangeAspect="1"/>
          </p:cNvPicPr>
          <p:nvPr/>
        </p:nvPicPr>
        <p:blipFill>
          <a:blip r:embed="rId3"/>
          <a:stretch>
            <a:fillRect/>
          </a:stretch>
        </p:blipFill>
        <p:spPr>
          <a:xfrm>
            <a:off x="1290637" y="333375"/>
            <a:ext cx="5229225" cy="447675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53D746B3-CC10-4AB2-9062-40B54B793E51}"/>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pic>
        <p:nvPicPr>
          <p:cNvPr id="2" name="Picture 1">
            <a:extLst>
              <a:ext uri="{FF2B5EF4-FFF2-40B4-BE49-F238E27FC236}">
                <a16:creationId xmlns:a16="http://schemas.microsoft.com/office/drawing/2014/main" id="{309836AA-212D-44E8-9348-E8898988F811}"/>
              </a:ext>
            </a:extLst>
          </p:cNvPr>
          <p:cNvPicPr>
            <a:picLocks noChangeAspect="1"/>
          </p:cNvPicPr>
          <p:nvPr/>
        </p:nvPicPr>
        <p:blipFill>
          <a:blip r:embed="rId3"/>
          <a:stretch>
            <a:fillRect/>
          </a:stretch>
        </p:blipFill>
        <p:spPr>
          <a:xfrm>
            <a:off x="1953463" y="645734"/>
            <a:ext cx="3823235" cy="3845682"/>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0A2B8483-DFE6-43C3-A55C-C01CDB786620}"/>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 name="Picture 1">
            <a:extLst>
              <a:ext uri="{FF2B5EF4-FFF2-40B4-BE49-F238E27FC236}">
                <a16:creationId xmlns:a16="http://schemas.microsoft.com/office/drawing/2014/main" id="{A1AA58C7-E353-4D95-B25F-47EEAD8C09F0}"/>
              </a:ext>
            </a:extLst>
          </p:cNvPr>
          <p:cNvPicPr>
            <a:picLocks noChangeAspect="1"/>
          </p:cNvPicPr>
          <p:nvPr/>
        </p:nvPicPr>
        <p:blipFill>
          <a:blip r:embed="rId3"/>
          <a:stretch>
            <a:fillRect/>
          </a:stretch>
        </p:blipFill>
        <p:spPr>
          <a:xfrm>
            <a:off x="1462087" y="1762125"/>
            <a:ext cx="4876800" cy="161925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C3083475-4415-471F-8083-4C0ED3CB3D5E}"/>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2"/>
        <p:cNvGrpSpPr/>
        <p:nvPr/>
      </p:nvGrpSpPr>
      <p:grpSpPr>
        <a:xfrm>
          <a:off x="0" y="0"/>
          <a:ext cx="0" cy="0"/>
          <a:chOff x="0" y="0"/>
          <a:chExt cx="0" cy="0"/>
        </a:xfrm>
      </p:grpSpPr>
      <p:pic>
        <p:nvPicPr>
          <p:cNvPr id="2" name="Picture 1">
            <a:extLst>
              <a:ext uri="{FF2B5EF4-FFF2-40B4-BE49-F238E27FC236}">
                <a16:creationId xmlns:a16="http://schemas.microsoft.com/office/drawing/2014/main" id="{7C5C8B62-8D56-401C-A0DE-06589D85E642}"/>
              </a:ext>
            </a:extLst>
          </p:cNvPr>
          <p:cNvPicPr>
            <a:picLocks noChangeAspect="1"/>
          </p:cNvPicPr>
          <p:nvPr/>
        </p:nvPicPr>
        <p:blipFill>
          <a:blip r:embed="rId3"/>
          <a:stretch>
            <a:fillRect/>
          </a:stretch>
        </p:blipFill>
        <p:spPr>
          <a:xfrm>
            <a:off x="1766691" y="623100"/>
            <a:ext cx="3915105" cy="3453600"/>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ACD74282-0B8E-4708-B6D6-33DB7D379791}"/>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pic>
        <p:nvPicPr>
          <p:cNvPr id="2" name="Picture 1">
            <a:extLst>
              <a:ext uri="{FF2B5EF4-FFF2-40B4-BE49-F238E27FC236}">
                <a16:creationId xmlns:a16="http://schemas.microsoft.com/office/drawing/2014/main" id="{9CC31134-75D4-49AD-AECA-E6205730586D}"/>
              </a:ext>
            </a:extLst>
          </p:cNvPr>
          <p:cNvPicPr>
            <a:picLocks noChangeAspect="1"/>
          </p:cNvPicPr>
          <p:nvPr/>
        </p:nvPicPr>
        <p:blipFill>
          <a:blip r:embed="rId3"/>
          <a:stretch>
            <a:fillRect/>
          </a:stretch>
        </p:blipFill>
        <p:spPr>
          <a:xfrm>
            <a:off x="987001" y="799111"/>
            <a:ext cx="5226516" cy="3453600"/>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5E5C1016-27A5-43F2-BBBF-C1772B92155E}"/>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6"/>
        <p:cNvGrpSpPr/>
        <p:nvPr/>
      </p:nvGrpSpPr>
      <p:grpSpPr>
        <a:xfrm>
          <a:off x="0" y="0"/>
          <a:ext cx="0" cy="0"/>
          <a:chOff x="0" y="0"/>
          <a:chExt cx="0" cy="0"/>
        </a:xfrm>
      </p:grpSpPr>
      <p:sp>
        <p:nvSpPr>
          <p:cNvPr id="337" name="Google Shape;337;p49"/>
          <p:cNvSpPr txBox="1">
            <a:spLocks noGrp="1"/>
          </p:cNvSpPr>
          <p:nvPr>
            <p:ph type="title"/>
          </p:nvPr>
        </p:nvSpPr>
        <p:spPr>
          <a:xfrm>
            <a:off x="1200149" y="3428999"/>
            <a:ext cx="5755351" cy="81574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300"/>
              <a:t>Entity Relationship Diagram</a:t>
            </a:r>
            <a:endParaRPr lang="en-US" sz="3300" b="0"/>
          </a:p>
        </p:txBody>
      </p:sp>
      <p:pic>
        <p:nvPicPr>
          <p:cNvPr id="3" name="Picture 2" descr="A close up of text on a white background&#10;&#10;Description automatically generated">
            <a:extLst>
              <a:ext uri="{FF2B5EF4-FFF2-40B4-BE49-F238E27FC236}">
                <a16:creationId xmlns:a16="http://schemas.microsoft.com/office/drawing/2014/main" id="{30E1D458-FB26-43BA-A281-2610AAD78A9C}"/>
              </a:ext>
            </a:extLst>
          </p:cNvPr>
          <p:cNvPicPr>
            <a:picLocks noChangeAspect="1"/>
          </p:cNvPicPr>
          <p:nvPr/>
        </p:nvPicPr>
        <p:blipFill>
          <a:blip r:embed="rId3"/>
          <a:stretch>
            <a:fillRect/>
          </a:stretch>
        </p:blipFill>
        <p:spPr>
          <a:xfrm>
            <a:off x="843289" y="300037"/>
            <a:ext cx="5887436" cy="3414713"/>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4A494566-AAC4-4EEF-865C-2B666609CB88}"/>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1200149" y="3428999"/>
            <a:ext cx="5755351" cy="815742"/>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500"/>
              <a:t>Extended Entity Relationship Diagram</a:t>
            </a:r>
          </a:p>
        </p:txBody>
      </p:sp>
      <p:pic>
        <p:nvPicPr>
          <p:cNvPr id="3" name="Picture 2" descr="A close up of a map&#10;&#10;Description automatically generated">
            <a:extLst>
              <a:ext uri="{FF2B5EF4-FFF2-40B4-BE49-F238E27FC236}">
                <a16:creationId xmlns:a16="http://schemas.microsoft.com/office/drawing/2014/main" id="{E8358CC7-BA7A-4D09-AA11-D0905ACF2E0F}"/>
              </a:ext>
            </a:extLst>
          </p:cNvPr>
          <p:cNvPicPr>
            <a:picLocks noChangeAspect="1"/>
          </p:cNvPicPr>
          <p:nvPr/>
        </p:nvPicPr>
        <p:blipFill>
          <a:blip r:embed="rId3"/>
          <a:stretch>
            <a:fillRect/>
          </a:stretch>
        </p:blipFill>
        <p:spPr>
          <a:xfrm>
            <a:off x="1200149" y="457200"/>
            <a:ext cx="4954371" cy="3443288"/>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049A6734-3C65-4783-8CEB-066725CB44CE}"/>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200149" y="3721892"/>
            <a:ext cx="5755351" cy="81574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dirty="0"/>
              <a:t>Composite Diagram</a:t>
            </a:r>
            <a:endParaRPr lang="en-US" sz="3600" b="0" dirty="0"/>
          </a:p>
        </p:txBody>
      </p:sp>
      <p:pic>
        <p:nvPicPr>
          <p:cNvPr id="3" name="Picture 2" descr="A close up of a piece of paper&#10;&#10;Description automatically generated">
            <a:extLst>
              <a:ext uri="{FF2B5EF4-FFF2-40B4-BE49-F238E27FC236}">
                <a16:creationId xmlns:a16="http://schemas.microsoft.com/office/drawing/2014/main" id="{3DAA13DC-0194-4635-954F-F8DD06003B59}"/>
              </a:ext>
            </a:extLst>
          </p:cNvPr>
          <p:cNvPicPr>
            <a:picLocks noChangeAspect="1"/>
          </p:cNvPicPr>
          <p:nvPr/>
        </p:nvPicPr>
        <p:blipFill>
          <a:blip r:embed="rId3"/>
          <a:stretch>
            <a:fillRect/>
          </a:stretch>
        </p:blipFill>
        <p:spPr>
          <a:xfrm>
            <a:off x="1200149" y="457200"/>
            <a:ext cx="5076621" cy="3579019"/>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40BFDB09-88B7-489D-A266-EC3A0E581A3F}"/>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149" name="Google Shape;149;p23"/>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a:solidFill>
                  <a:schemeClr val="accent1">
                    <a:lumMod val="75000"/>
                  </a:schemeClr>
                </a:solidFill>
              </a:rPr>
              <a:t>Prasansa Dahal</a:t>
            </a:r>
          </a:p>
        </p:txBody>
      </p:sp>
      <p:graphicFrame>
        <p:nvGraphicFramePr>
          <p:cNvPr id="152" name="Google Shape;150;p23">
            <a:extLst>
              <a:ext uri="{FF2B5EF4-FFF2-40B4-BE49-F238E27FC236}">
                <a16:creationId xmlns:a16="http://schemas.microsoft.com/office/drawing/2014/main" id="{79A8D31B-7032-4868-A018-4012E5D490E2}"/>
              </a:ext>
            </a:extLst>
          </p:cNvPr>
          <p:cNvGraphicFramePr/>
          <p:nvPr>
            <p:extLst>
              <p:ext uri="{D42A27DB-BD31-4B8C-83A1-F6EECF244321}">
                <p14:modId xmlns:p14="http://schemas.microsoft.com/office/powerpoint/2010/main" val="1954255249"/>
              </p:ext>
            </p:extLst>
          </p:nvPr>
        </p:nvGraphicFramePr>
        <p:xfrm>
          <a:off x="3639407" y="708423"/>
          <a:ext cx="5019610" cy="3617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Picture 30" descr="A picture containing drawing&#10;&#10;Description automatically generated">
            <a:extLst>
              <a:ext uri="{FF2B5EF4-FFF2-40B4-BE49-F238E27FC236}">
                <a16:creationId xmlns:a16="http://schemas.microsoft.com/office/drawing/2014/main" id="{5F99BF00-897A-4399-B267-EDF957F01197}"/>
              </a:ext>
            </a:extLst>
          </p:cNvPr>
          <p:cNvPicPr>
            <a:picLocks noChangeAspect="1"/>
          </p:cNvPicPr>
          <p:nvPr/>
        </p:nvPicPr>
        <p:blipFill>
          <a:blip r:embed="rId8"/>
          <a:stretch>
            <a:fillRect/>
          </a:stretch>
        </p:blipFill>
        <p:spPr>
          <a:xfrm>
            <a:off x="143415" y="4454937"/>
            <a:ext cx="684136" cy="58835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p:nvSpPr>
          <p:cNvPr id="306" name="Google Shape;306;p45"/>
          <p:cNvSpPr txBox="1">
            <a:spLocks noGrp="1"/>
          </p:cNvSpPr>
          <p:nvPr>
            <p:ph type="title"/>
          </p:nvPr>
        </p:nvSpPr>
        <p:spPr>
          <a:xfrm>
            <a:off x="1200149" y="3428999"/>
            <a:ext cx="5755351" cy="81574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dirty="0"/>
              <a:t>Overview Design</a:t>
            </a:r>
            <a:endParaRPr lang="en-US" sz="3600" b="0" dirty="0"/>
          </a:p>
        </p:txBody>
      </p:sp>
      <p:pic>
        <p:nvPicPr>
          <p:cNvPr id="3" name="Picture 2" descr="A picture containing text, map&#10;&#10;Description automatically generated">
            <a:extLst>
              <a:ext uri="{FF2B5EF4-FFF2-40B4-BE49-F238E27FC236}">
                <a16:creationId xmlns:a16="http://schemas.microsoft.com/office/drawing/2014/main" id="{196C080A-36D0-4DCD-8B8A-A761F7CEE66B}"/>
              </a:ext>
            </a:extLst>
          </p:cNvPr>
          <p:cNvPicPr>
            <a:picLocks noChangeAspect="1"/>
          </p:cNvPicPr>
          <p:nvPr/>
        </p:nvPicPr>
        <p:blipFill>
          <a:blip r:embed="rId3"/>
          <a:stretch>
            <a:fillRect/>
          </a:stretch>
        </p:blipFill>
        <p:spPr>
          <a:xfrm>
            <a:off x="1200150" y="457200"/>
            <a:ext cx="5131836" cy="3143250"/>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51A6F439-A470-47F4-9346-4C55C942CE6B}"/>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AF7EE"/>
        </a:solidFill>
        <a:effectLst/>
      </p:bgPr>
    </p:bg>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0" y="1312925"/>
            <a:ext cx="2657475"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666666"/>
                </a:solidFill>
              </a:rPr>
              <a:t>Use Case Diagram</a:t>
            </a:r>
            <a:endParaRPr sz="2400" dirty="0">
              <a:solidFill>
                <a:srgbClr val="666666"/>
              </a:solidFill>
            </a:endParaRPr>
          </a:p>
        </p:txBody>
      </p:sp>
      <p:sp>
        <p:nvSpPr>
          <p:cNvPr id="315" name="Google Shape;315;p46"/>
          <p:cNvSpPr txBox="1"/>
          <p:nvPr/>
        </p:nvSpPr>
        <p:spPr>
          <a:xfrm>
            <a:off x="0" y="1701500"/>
            <a:ext cx="23859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666666"/>
                </a:solidFill>
                <a:latin typeface="Lato"/>
                <a:ea typeface="Lato"/>
                <a:cs typeface="Lato"/>
                <a:sym typeface="Lato"/>
              </a:rPr>
              <a:t>Customer Use Case Diagram</a:t>
            </a:r>
            <a:endParaRPr dirty="0">
              <a:solidFill>
                <a:srgbClr val="666666"/>
              </a:solidFill>
              <a:latin typeface="Lato"/>
              <a:ea typeface="Lato"/>
              <a:cs typeface="Lato"/>
              <a:sym typeface="Lato"/>
            </a:endParaRPr>
          </a:p>
        </p:txBody>
      </p:sp>
      <p:pic>
        <p:nvPicPr>
          <p:cNvPr id="3" name="Picture 2" descr="A close up of a map&#10;&#10;Description automatically generated">
            <a:extLst>
              <a:ext uri="{FF2B5EF4-FFF2-40B4-BE49-F238E27FC236}">
                <a16:creationId xmlns:a16="http://schemas.microsoft.com/office/drawing/2014/main" id="{1A32F391-F7A9-4E96-874F-E42A2945B6F8}"/>
              </a:ext>
            </a:extLst>
          </p:cNvPr>
          <p:cNvPicPr>
            <a:picLocks noChangeAspect="1"/>
          </p:cNvPicPr>
          <p:nvPr/>
        </p:nvPicPr>
        <p:blipFill>
          <a:blip r:embed="rId3"/>
          <a:stretch>
            <a:fillRect/>
          </a:stretch>
        </p:blipFill>
        <p:spPr>
          <a:xfrm>
            <a:off x="2733674" y="0"/>
            <a:ext cx="6410325" cy="51435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41D0729-F541-4BAA-AC6A-34493230A408}"/>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AF7EE"/>
        </a:solidFill>
        <a:effectLst/>
      </p:bgPr>
    </p:bg>
    <p:spTree>
      <p:nvGrpSpPr>
        <p:cNvPr id="1" name="Shape 320"/>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07DB547-A401-4FCB-A01E-147A504103A1}"/>
              </a:ext>
            </a:extLst>
          </p:cNvPr>
          <p:cNvPicPr>
            <a:picLocks noChangeAspect="1"/>
          </p:cNvPicPr>
          <p:nvPr/>
        </p:nvPicPr>
        <p:blipFill>
          <a:blip r:embed="rId3"/>
          <a:stretch>
            <a:fillRect/>
          </a:stretch>
        </p:blipFill>
        <p:spPr>
          <a:xfrm>
            <a:off x="2943323" y="0"/>
            <a:ext cx="6200677" cy="51435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4E610E44-7956-4522-8599-E0C5CDD820B1}"/>
              </a:ext>
            </a:extLst>
          </p:cNvPr>
          <p:cNvPicPr>
            <a:picLocks noChangeAspect="1"/>
          </p:cNvPicPr>
          <p:nvPr/>
        </p:nvPicPr>
        <p:blipFill>
          <a:blip r:embed="rId4"/>
          <a:stretch>
            <a:fillRect/>
          </a:stretch>
        </p:blipFill>
        <p:spPr>
          <a:xfrm>
            <a:off x="143415" y="4454937"/>
            <a:ext cx="684136" cy="588357"/>
          </a:xfrm>
          <a:prstGeom prst="rect">
            <a:avLst/>
          </a:prstGeom>
        </p:spPr>
      </p:pic>
      <p:sp>
        <p:nvSpPr>
          <p:cNvPr id="8" name="Google Shape;315;p46">
            <a:extLst>
              <a:ext uri="{FF2B5EF4-FFF2-40B4-BE49-F238E27FC236}">
                <a16:creationId xmlns:a16="http://schemas.microsoft.com/office/drawing/2014/main" id="{81CBBAB5-A9B6-4FE0-A752-0EB1EBDDC004}"/>
              </a:ext>
            </a:extLst>
          </p:cNvPr>
          <p:cNvSpPr txBox="1"/>
          <p:nvPr/>
        </p:nvSpPr>
        <p:spPr>
          <a:xfrm>
            <a:off x="0" y="1701500"/>
            <a:ext cx="23859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666666"/>
                </a:solidFill>
                <a:latin typeface="Lato"/>
                <a:ea typeface="Lato"/>
                <a:cs typeface="Lato"/>
                <a:sym typeface="Lato"/>
              </a:rPr>
              <a:t>Trader Use Case Diagram</a:t>
            </a:r>
            <a:endParaRPr dirty="0">
              <a:solidFill>
                <a:srgbClr val="666666"/>
              </a:solidFill>
              <a:latin typeface="Lato"/>
              <a:ea typeface="Lato"/>
              <a:cs typeface="Lato"/>
              <a:sym typeface="Lato"/>
            </a:endParaRPr>
          </a:p>
        </p:txBody>
      </p:sp>
      <p:sp>
        <p:nvSpPr>
          <p:cNvPr id="4" name="Title 3">
            <a:extLst>
              <a:ext uri="{FF2B5EF4-FFF2-40B4-BE49-F238E27FC236}">
                <a16:creationId xmlns:a16="http://schemas.microsoft.com/office/drawing/2014/main" id="{06E75AF9-3C11-4858-9176-8B37AC3DFA47}"/>
              </a:ext>
            </a:extLst>
          </p:cNvPr>
          <p:cNvSpPr>
            <a:spLocks noGrp="1"/>
          </p:cNvSpPr>
          <p:nvPr>
            <p:ph type="title"/>
          </p:nvPr>
        </p:nvSpPr>
        <p:spPr/>
        <p:txBody>
          <a:bodyPr/>
          <a:lstStyle/>
          <a:p>
            <a:endParaRPr lang="en-US"/>
          </a:p>
        </p:txBody>
      </p:sp>
      <p:sp>
        <p:nvSpPr>
          <p:cNvPr id="11" name="Google Shape;313;p46">
            <a:extLst>
              <a:ext uri="{FF2B5EF4-FFF2-40B4-BE49-F238E27FC236}">
                <a16:creationId xmlns:a16="http://schemas.microsoft.com/office/drawing/2014/main" id="{1FB38D8D-AFE3-4147-8324-31B5016C494F}"/>
              </a:ext>
            </a:extLst>
          </p:cNvPr>
          <p:cNvSpPr txBox="1">
            <a:spLocks/>
          </p:cNvSpPr>
          <p:nvPr/>
        </p:nvSpPr>
        <p:spPr>
          <a:xfrm>
            <a:off x="0" y="1312925"/>
            <a:ext cx="2657475" cy="566400"/>
          </a:xfrm>
          <a:prstGeom prst="rect">
            <a:avLst/>
          </a:prstGeom>
        </p:spPr>
        <p:txBody>
          <a:bodyPr spcFirstLastPara="1" vert="horz" wrap="square" lIns="91425" tIns="91425" rIns="91425" bIns="91425" rtlCol="0" anchor="t" anchorCtr="0">
            <a:noAutofit/>
          </a:bodyPr>
          <a:lstStyle>
            <a:lvl1pPr lvl="0" algn="l" defTabSz="342900" rtl="0" eaLnBrk="1" latinLnBrk="0" hangingPunct="1">
              <a:spcBef>
                <a:spcPts val="0"/>
              </a:spcBef>
              <a:spcAft>
                <a:spcPts val="0"/>
              </a:spcAft>
              <a:buClr>
                <a:schemeClr val="lt1"/>
              </a:buClr>
              <a:buSzPts val="3600"/>
              <a:buNone/>
              <a:defRPr sz="3600" kern="1200">
                <a:solidFill>
                  <a:schemeClr val="lt1"/>
                </a:solidFill>
                <a:latin typeface="+mj-lt"/>
                <a:ea typeface="+mj-ea"/>
                <a:cs typeface="+mj-cs"/>
              </a:defRPr>
            </a:lvl1pPr>
            <a:lvl2pPr lvl="1" rtl="0" eaLnBrk="1" hangingPunct="1">
              <a:spcBef>
                <a:spcPts val="0"/>
              </a:spcBef>
              <a:spcAft>
                <a:spcPts val="0"/>
              </a:spcAft>
              <a:buClr>
                <a:schemeClr val="lt1"/>
              </a:buClr>
              <a:buSzPts val="3600"/>
              <a:buNone/>
              <a:defRPr sz="3600">
                <a:solidFill>
                  <a:schemeClr val="lt1"/>
                </a:solidFill>
              </a:defRPr>
            </a:lvl2pPr>
            <a:lvl3pPr lvl="2" rtl="0" eaLnBrk="1" hangingPunct="1">
              <a:spcBef>
                <a:spcPts val="0"/>
              </a:spcBef>
              <a:spcAft>
                <a:spcPts val="0"/>
              </a:spcAft>
              <a:buClr>
                <a:schemeClr val="lt1"/>
              </a:buClr>
              <a:buSzPts val="3600"/>
              <a:buNone/>
              <a:defRPr sz="3600">
                <a:solidFill>
                  <a:schemeClr val="lt1"/>
                </a:solidFill>
              </a:defRPr>
            </a:lvl3pPr>
            <a:lvl4pPr lvl="3" rtl="0" eaLnBrk="1" hangingPunct="1">
              <a:spcBef>
                <a:spcPts val="0"/>
              </a:spcBef>
              <a:spcAft>
                <a:spcPts val="0"/>
              </a:spcAft>
              <a:buClr>
                <a:schemeClr val="lt1"/>
              </a:buClr>
              <a:buSzPts val="3600"/>
              <a:buNone/>
              <a:defRPr sz="3600">
                <a:solidFill>
                  <a:schemeClr val="lt1"/>
                </a:solidFill>
              </a:defRPr>
            </a:lvl4pPr>
            <a:lvl5pPr lvl="4" rtl="0" eaLnBrk="1" hangingPunct="1">
              <a:spcBef>
                <a:spcPts val="0"/>
              </a:spcBef>
              <a:spcAft>
                <a:spcPts val="0"/>
              </a:spcAft>
              <a:buClr>
                <a:schemeClr val="lt1"/>
              </a:buClr>
              <a:buSzPts val="3600"/>
              <a:buNone/>
              <a:defRPr sz="3600">
                <a:solidFill>
                  <a:schemeClr val="lt1"/>
                </a:solidFill>
              </a:defRPr>
            </a:lvl5pPr>
            <a:lvl6pPr lvl="5" rtl="0" eaLnBrk="1" hangingPunct="1">
              <a:spcBef>
                <a:spcPts val="0"/>
              </a:spcBef>
              <a:spcAft>
                <a:spcPts val="0"/>
              </a:spcAft>
              <a:buClr>
                <a:schemeClr val="lt1"/>
              </a:buClr>
              <a:buSzPts val="3600"/>
              <a:buNone/>
              <a:defRPr sz="3600">
                <a:solidFill>
                  <a:schemeClr val="lt1"/>
                </a:solidFill>
              </a:defRPr>
            </a:lvl6pPr>
            <a:lvl7pPr lvl="6" rtl="0" eaLnBrk="1" hangingPunct="1">
              <a:spcBef>
                <a:spcPts val="0"/>
              </a:spcBef>
              <a:spcAft>
                <a:spcPts val="0"/>
              </a:spcAft>
              <a:buClr>
                <a:schemeClr val="lt1"/>
              </a:buClr>
              <a:buSzPts val="3600"/>
              <a:buNone/>
              <a:defRPr sz="3600">
                <a:solidFill>
                  <a:schemeClr val="lt1"/>
                </a:solidFill>
              </a:defRPr>
            </a:lvl7pPr>
            <a:lvl8pPr lvl="7" rtl="0" eaLnBrk="1" hangingPunct="1">
              <a:spcBef>
                <a:spcPts val="0"/>
              </a:spcBef>
              <a:spcAft>
                <a:spcPts val="0"/>
              </a:spcAft>
              <a:buClr>
                <a:schemeClr val="lt1"/>
              </a:buClr>
              <a:buSzPts val="3600"/>
              <a:buNone/>
              <a:defRPr sz="3600">
                <a:solidFill>
                  <a:schemeClr val="lt1"/>
                </a:solidFill>
              </a:defRPr>
            </a:lvl8pPr>
            <a:lvl9pPr lvl="8" rtl="0" eaLnBrk="1" hangingPunct="1">
              <a:spcBef>
                <a:spcPts val="0"/>
              </a:spcBef>
              <a:spcAft>
                <a:spcPts val="0"/>
              </a:spcAft>
              <a:buClr>
                <a:schemeClr val="lt1"/>
              </a:buClr>
              <a:buSzPts val="3600"/>
              <a:buNone/>
              <a:defRPr sz="3600">
                <a:solidFill>
                  <a:schemeClr val="lt1"/>
                </a:solidFill>
              </a:defRPr>
            </a:lvl9pPr>
          </a:lstStyle>
          <a:p>
            <a:r>
              <a:rPr lang="en-GB" sz="2400">
                <a:solidFill>
                  <a:srgbClr val="666666"/>
                </a:solidFill>
              </a:rPr>
              <a:t>Use Case Diagram</a:t>
            </a:r>
            <a:endParaRPr lang="en-GB" sz="2400" dirty="0">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AF7EE"/>
        </a:solidFill>
        <a:effectLst/>
      </p:bgPr>
    </p:bg>
    <p:spTree>
      <p:nvGrpSpPr>
        <p:cNvPr id="1" name="Shape 328"/>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50C51EEE-1EB9-4F77-A6DC-4B516A35E2AD}"/>
              </a:ext>
            </a:extLst>
          </p:cNvPr>
          <p:cNvPicPr>
            <a:picLocks noChangeAspect="1"/>
          </p:cNvPicPr>
          <p:nvPr/>
        </p:nvPicPr>
        <p:blipFill>
          <a:blip r:embed="rId3"/>
          <a:stretch>
            <a:fillRect/>
          </a:stretch>
        </p:blipFill>
        <p:spPr>
          <a:xfrm>
            <a:off x="2838450" y="0"/>
            <a:ext cx="6305550" cy="51435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99BB145-5147-4ABD-AE5B-C7DE50CA4BAF}"/>
              </a:ext>
            </a:extLst>
          </p:cNvPr>
          <p:cNvPicPr>
            <a:picLocks noChangeAspect="1"/>
          </p:cNvPicPr>
          <p:nvPr/>
        </p:nvPicPr>
        <p:blipFill>
          <a:blip r:embed="rId4"/>
          <a:stretch>
            <a:fillRect/>
          </a:stretch>
        </p:blipFill>
        <p:spPr>
          <a:xfrm>
            <a:off x="143415" y="4454937"/>
            <a:ext cx="684136" cy="588357"/>
          </a:xfrm>
          <a:prstGeom prst="rect">
            <a:avLst/>
          </a:prstGeom>
        </p:spPr>
      </p:pic>
      <p:sp>
        <p:nvSpPr>
          <p:cNvPr id="4" name="Title 3">
            <a:extLst>
              <a:ext uri="{FF2B5EF4-FFF2-40B4-BE49-F238E27FC236}">
                <a16:creationId xmlns:a16="http://schemas.microsoft.com/office/drawing/2014/main" id="{ED9C04C1-0CC3-4B2A-AF60-905BE3F9DA98}"/>
              </a:ext>
            </a:extLst>
          </p:cNvPr>
          <p:cNvSpPr>
            <a:spLocks noGrp="1"/>
          </p:cNvSpPr>
          <p:nvPr>
            <p:ph type="title"/>
          </p:nvPr>
        </p:nvSpPr>
        <p:spPr/>
        <p:txBody>
          <a:bodyPr/>
          <a:lstStyle/>
          <a:p>
            <a:endParaRPr lang="en-US"/>
          </a:p>
        </p:txBody>
      </p:sp>
      <p:sp>
        <p:nvSpPr>
          <p:cNvPr id="11" name="Google Shape;313;p46">
            <a:extLst>
              <a:ext uri="{FF2B5EF4-FFF2-40B4-BE49-F238E27FC236}">
                <a16:creationId xmlns:a16="http://schemas.microsoft.com/office/drawing/2014/main" id="{D387D2A5-E057-48E9-B6E4-6BD4E9159B84}"/>
              </a:ext>
            </a:extLst>
          </p:cNvPr>
          <p:cNvSpPr txBox="1">
            <a:spLocks/>
          </p:cNvSpPr>
          <p:nvPr/>
        </p:nvSpPr>
        <p:spPr>
          <a:xfrm>
            <a:off x="0" y="1312925"/>
            <a:ext cx="2657475" cy="566400"/>
          </a:xfrm>
          <a:prstGeom prst="rect">
            <a:avLst/>
          </a:prstGeom>
        </p:spPr>
        <p:txBody>
          <a:bodyPr spcFirstLastPara="1" vert="horz" wrap="square" lIns="91425" tIns="91425" rIns="91425" bIns="91425" rtlCol="0" anchor="t" anchorCtr="0">
            <a:noAutofit/>
          </a:bodyPr>
          <a:lstStyle>
            <a:lvl1pPr lvl="0" algn="l" defTabSz="342900" rtl="0" eaLnBrk="1" latinLnBrk="0" hangingPunct="1">
              <a:spcBef>
                <a:spcPts val="0"/>
              </a:spcBef>
              <a:spcAft>
                <a:spcPts val="0"/>
              </a:spcAft>
              <a:buClr>
                <a:schemeClr val="lt1"/>
              </a:buClr>
              <a:buSzPts val="3600"/>
              <a:buNone/>
              <a:defRPr sz="3600" kern="1200">
                <a:solidFill>
                  <a:schemeClr val="lt1"/>
                </a:solidFill>
                <a:latin typeface="+mj-lt"/>
                <a:ea typeface="+mj-ea"/>
                <a:cs typeface="+mj-cs"/>
              </a:defRPr>
            </a:lvl1pPr>
            <a:lvl2pPr lvl="1" rtl="0" eaLnBrk="1" hangingPunct="1">
              <a:spcBef>
                <a:spcPts val="0"/>
              </a:spcBef>
              <a:spcAft>
                <a:spcPts val="0"/>
              </a:spcAft>
              <a:buClr>
                <a:schemeClr val="lt1"/>
              </a:buClr>
              <a:buSzPts val="3600"/>
              <a:buNone/>
              <a:defRPr sz="3600">
                <a:solidFill>
                  <a:schemeClr val="lt1"/>
                </a:solidFill>
              </a:defRPr>
            </a:lvl2pPr>
            <a:lvl3pPr lvl="2" rtl="0" eaLnBrk="1" hangingPunct="1">
              <a:spcBef>
                <a:spcPts val="0"/>
              </a:spcBef>
              <a:spcAft>
                <a:spcPts val="0"/>
              </a:spcAft>
              <a:buClr>
                <a:schemeClr val="lt1"/>
              </a:buClr>
              <a:buSzPts val="3600"/>
              <a:buNone/>
              <a:defRPr sz="3600">
                <a:solidFill>
                  <a:schemeClr val="lt1"/>
                </a:solidFill>
              </a:defRPr>
            </a:lvl3pPr>
            <a:lvl4pPr lvl="3" rtl="0" eaLnBrk="1" hangingPunct="1">
              <a:spcBef>
                <a:spcPts val="0"/>
              </a:spcBef>
              <a:spcAft>
                <a:spcPts val="0"/>
              </a:spcAft>
              <a:buClr>
                <a:schemeClr val="lt1"/>
              </a:buClr>
              <a:buSzPts val="3600"/>
              <a:buNone/>
              <a:defRPr sz="3600">
                <a:solidFill>
                  <a:schemeClr val="lt1"/>
                </a:solidFill>
              </a:defRPr>
            </a:lvl4pPr>
            <a:lvl5pPr lvl="4" rtl="0" eaLnBrk="1" hangingPunct="1">
              <a:spcBef>
                <a:spcPts val="0"/>
              </a:spcBef>
              <a:spcAft>
                <a:spcPts val="0"/>
              </a:spcAft>
              <a:buClr>
                <a:schemeClr val="lt1"/>
              </a:buClr>
              <a:buSzPts val="3600"/>
              <a:buNone/>
              <a:defRPr sz="3600">
                <a:solidFill>
                  <a:schemeClr val="lt1"/>
                </a:solidFill>
              </a:defRPr>
            </a:lvl5pPr>
            <a:lvl6pPr lvl="5" rtl="0" eaLnBrk="1" hangingPunct="1">
              <a:spcBef>
                <a:spcPts val="0"/>
              </a:spcBef>
              <a:spcAft>
                <a:spcPts val="0"/>
              </a:spcAft>
              <a:buClr>
                <a:schemeClr val="lt1"/>
              </a:buClr>
              <a:buSzPts val="3600"/>
              <a:buNone/>
              <a:defRPr sz="3600">
                <a:solidFill>
                  <a:schemeClr val="lt1"/>
                </a:solidFill>
              </a:defRPr>
            </a:lvl6pPr>
            <a:lvl7pPr lvl="6" rtl="0" eaLnBrk="1" hangingPunct="1">
              <a:spcBef>
                <a:spcPts val="0"/>
              </a:spcBef>
              <a:spcAft>
                <a:spcPts val="0"/>
              </a:spcAft>
              <a:buClr>
                <a:schemeClr val="lt1"/>
              </a:buClr>
              <a:buSzPts val="3600"/>
              <a:buNone/>
              <a:defRPr sz="3600">
                <a:solidFill>
                  <a:schemeClr val="lt1"/>
                </a:solidFill>
              </a:defRPr>
            </a:lvl7pPr>
            <a:lvl8pPr lvl="7" rtl="0" eaLnBrk="1" hangingPunct="1">
              <a:spcBef>
                <a:spcPts val="0"/>
              </a:spcBef>
              <a:spcAft>
                <a:spcPts val="0"/>
              </a:spcAft>
              <a:buClr>
                <a:schemeClr val="lt1"/>
              </a:buClr>
              <a:buSzPts val="3600"/>
              <a:buNone/>
              <a:defRPr sz="3600">
                <a:solidFill>
                  <a:schemeClr val="lt1"/>
                </a:solidFill>
              </a:defRPr>
            </a:lvl8pPr>
            <a:lvl9pPr lvl="8" rtl="0" eaLnBrk="1" hangingPunct="1">
              <a:spcBef>
                <a:spcPts val="0"/>
              </a:spcBef>
              <a:spcAft>
                <a:spcPts val="0"/>
              </a:spcAft>
              <a:buClr>
                <a:schemeClr val="lt1"/>
              </a:buClr>
              <a:buSzPts val="3600"/>
              <a:buNone/>
              <a:defRPr sz="3600">
                <a:solidFill>
                  <a:schemeClr val="lt1"/>
                </a:solidFill>
              </a:defRPr>
            </a:lvl9pPr>
          </a:lstStyle>
          <a:p>
            <a:r>
              <a:rPr lang="en-GB" sz="2400">
                <a:solidFill>
                  <a:srgbClr val="666666"/>
                </a:solidFill>
              </a:rPr>
              <a:t>Use Case Diagram</a:t>
            </a:r>
            <a:endParaRPr lang="en-GB" sz="2400" dirty="0">
              <a:solidFill>
                <a:srgbClr val="666666"/>
              </a:solidFill>
            </a:endParaRPr>
          </a:p>
        </p:txBody>
      </p:sp>
      <p:sp>
        <p:nvSpPr>
          <p:cNvPr id="12" name="Google Shape;315;p46">
            <a:extLst>
              <a:ext uri="{FF2B5EF4-FFF2-40B4-BE49-F238E27FC236}">
                <a16:creationId xmlns:a16="http://schemas.microsoft.com/office/drawing/2014/main" id="{360645DA-30E1-40E8-A864-01D56477D47D}"/>
              </a:ext>
            </a:extLst>
          </p:cNvPr>
          <p:cNvSpPr txBox="1"/>
          <p:nvPr/>
        </p:nvSpPr>
        <p:spPr>
          <a:xfrm>
            <a:off x="0" y="1701500"/>
            <a:ext cx="2385900" cy="7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666666"/>
                </a:solidFill>
                <a:latin typeface="Lato"/>
                <a:ea typeface="Lato"/>
                <a:cs typeface="Lato"/>
                <a:sym typeface="Lato"/>
              </a:rPr>
              <a:t>Admin Use Case Diagram</a:t>
            </a:r>
            <a:endParaRPr dirty="0">
              <a:solidFill>
                <a:srgbClr val="666666"/>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561325" y="1878958"/>
            <a:ext cx="1911201" cy="814083"/>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dirty="0"/>
              <a:t>Wireframe (Homepage)</a:t>
            </a:r>
          </a:p>
        </p:txBody>
      </p:sp>
      <p:pic>
        <p:nvPicPr>
          <p:cNvPr id="4" name="Picture 3" descr="A close up of a map&#10;&#10;Description automatically generated">
            <a:extLst>
              <a:ext uri="{FF2B5EF4-FFF2-40B4-BE49-F238E27FC236}">
                <a16:creationId xmlns:a16="http://schemas.microsoft.com/office/drawing/2014/main" id="{75215DB0-BD08-47A3-9B73-8923EE86E0AA}"/>
              </a:ext>
            </a:extLst>
          </p:cNvPr>
          <p:cNvPicPr>
            <a:picLocks noChangeAspect="1"/>
          </p:cNvPicPr>
          <p:nvPr/>
        </p:nvPicPr>
        <p:blipFill>
          <a:blip r:embed="rId3"/>
          <a:stretch>
            <a:fillRect/>
          </a:stretch>
        </p:blipFill>
        <p:spPr>
          <a:xfrm>
            <a:off x="2588684" y="20133"/>
            <a:ext cx="2892481" cy="5096883"/>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4E1D41FC-187F-49F6-B037-3A6390DD43DE}"/>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561325" y="1878958"/>
            <a:ext cx="1911201" cy="814083"/>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dirty="0"/>
              <a:t>Wireframe (About Us)</a:t>
            </a:r>
          </a:p>
        </p:txBody>
      </p:sp>
      <p:pic>
        <p:nvPicPr>
          <p:cNvPr id="5" name="Picture 4" descr="A close up of a map&#10;&#10;Description automatically generated">
            <a:extLst>
              <a:ext uri="{FF2B5EF4-FFF2-40B4-BE49-F238E27FC236}">
                <a16:creationId xmlns:a16="http://schemas.microsoft.com/office/drawing/2014/main" id="{01D51024-7E15-4E0F-901E-7AC8C749CA43}"/>
              </a:ext>
            </a:extLst>
          </p:cNvPr>
          <p:cNvPicPr>
            <a:picLocks noChangeAspect="1"/>
          </p:cNvPicPr>
          <p:nvPr/>
        </p:nvPicPr>
        <p:blipFill>
          <a:blip r:embed="rId3"/>
          <a:stretch>
            <a:fillRect/>
          </a:stretch>
        </p:blipFill>
        <p:spPr>
          <a:xfrm>
            <a:off x="2224109" y="0"/>
            <a:ext cx="3287457" cy="514350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E4E8B474-701E-454D-BA01-7775E94305DE}"/>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2214676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561325" y="1878958"/>
            <a:ext cx="1911201" cy="814083"/>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dirty="0"/>
              <a:t>Wireframe (Shop)</a:t>
            </a:r>
          </a:p>
        </p:txBody>
      </p:sp>
      <p:pic>
        <p:nvPicPr>
          <p:cNvPr id="4" name="Picture 3" descr="A close up of a map&#10;&#10;Description automatically generated">
            <a:extLst>
              <a:ext uri="{FF2B5EF4-FFF2-40B4-BE49-F238E27FC236}">
                <a16:creationId xmlns:a16="http://schemas.microsoft.com/office/drawing/2014/main" id="{B48B1A79-70E8-471B-9F87-23EF5152509C}"/>
              </a:ext>
            </a:extLst>
          </p:cNvPr>
          <p:cNvPicPr>
            <a:picLocks noChangeAspect="1"/>
          </p:cNvPicPr>
          <p:nvPr/>
        </p:nvPicPr>
        <p:blipFill>
          <a:blip r:embed="rId3"/>
          <a:stretch>
            <a:fillRect/>
          </a:stretch>
        </p:blipFill>
        <p:spPr>
          <a:xfrm>
            <a:off x="2282820" y="0"/>
            <a:ext cx="4578359" cy="514350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743C24F7-5546-4F0A-B88D-DCC7AD9B9EE0}"/>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48726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661712" y="1782442"/>
            <a:ext cx="1927857" cy="1007116"/>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dirty="0"/>
              <a:t>Wireframe (Single Product Page)</a:t>
            </a:r>
          </a:p>
        </p:txBody>
      </p:sp>
      <p:pic>
        <p:nvPicPr>
          <p:cNvPr id="5" name="Picture 4" descr="A close up of a map&#10;&#10;Description automatically generated">
            <a:extLst>
              <a:ext uri="{FF2B5EF4-FFF2-40B4-BE49-F238E27FC236}">
                <a16:creationId xmlns:a16="http://schemas.microsoft.com/office/drawing/2014/main" id="{EB0BED27-4B2A-4D27-9D66-B836FE259B73}"/>
              </a:ext>
            </a:extLst>
          </p:cNvPr>
          <p:cNvPicPr>
            <a:picLocks noChangeAspect="1"/>
          </p:cNvPicPr>
          <p:nvPr/>
        </p:nvPicPr>
        <p:blipFill>
          <a:blip r:embed="rId3"/>
          <a:stretch>
            <a:fillRect/>
          </a:stretch>
        </p:blipFill>
        <p:spPr>
          <a:xfrm>
            <a:off x="2720571" y="0"/>
            <a:ext cx="3702857" cy="5143500"/>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0EED57FB-1CA9-41E1-B2E2-09336B9E6205}"/>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2878204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661712" y="1782442"/>
            <a:ext cx="1927857" cy="1007116"/>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dirty="0"/>
              <a:t>Wireframe (Search)</a:t>
            </a:r>
          </a:p>
        </p:txBody>
      </p:sp>
      <p:pic>
        <p:nvPicPr>
          <p:cNvPr id="4" name="Picture 3" descr="A screenshot of a cell phone&#10;&#10;Description automatically generated">
            <a:extLst>
              <a:ext uri="{FF2B5EF4-FFF2-40B4-BE49-F238E27FC236}">
                <a16:creationId xmlns:a16="http://schemas.microsoft.com/office/drawing/2014/main" id="{2B7185A7-0640-424A-A953-7F58337C8784}"/>
              </a:ext>
            </a:extLst>
          </p:cNvPr>
          <p:cNvPicPr>
            <a:picLocks noChangeAspect="1"/>
          </p:cNvPicPr>
          <p:nvPr/>
        </p:nvPicPr>
        <p:blipFill>
          <a:blip r:embed="rId3"/>
          <a:stretch>
            <a:fillRect/>
          </a:stretch>
        </p:blipFill>
        <p:spPr>
          <a:xfrm>
            <a:off x="2470869" y="998537"/>
            <a:ext cx="4269306" cy="2574925"/>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BD1359F4-C6CA-4CDA-A8FD-1578E2F0BB9B}"/>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771211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526454" y="1782442"/>
            <a:ext cx="1691726" cy="1007116"/>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dirty="0"/>
              <a:t>Wireframe (Login)</a:t>
            </a:r>
          </a:p>
        </p:txBody>
      </p:sp>
      <p:pic>
        <p:nvPicPr>
          <p:cNvPr id="5" name="Picture 4" descr="A screenshot of a cell phone&#10;&#10;Description automatically generated">
            <a:extLst>
              <a:ext uri="{FF2B5EF4-FFF2-40B4-BE49-F238E27FC236}">
                <a16:creationId xmlns:a16="http://schemas.microsoft.com/office/drawing/2014/main" id="{196BCF40-9701-42DE-BF32-D2936B1E64A2}"/>
              </a:ext>
            </a:extLst>
          </p:cNvPr>
          <p:cNvPicPr>
            <a:picLocks noChangeAspect="1"/>
          </p:cNvPicPr>
          <p:nvPr/>
        </p:nvPicPr>
        <p:blipFill>
          <a:blip r:embed="rId3"/>
          <a:stretch>
            <a:fillRect/>
          </a:stretch>
        </p:blipFill>
        <p:spPr>
          <a:xfrm>
            <a:off x="2231552" y="784103"/>
            <a:ext cx="4672165" cy="3443288"/>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1ADB48D1-5A80-4573-AA72-92A0465648E8}"/>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128669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6"/>
        <p:cNvGrpSpPr/>
        <p:nvPr/>
      </p:nvGrpSpPr>
      <p:grpSpPr>
        <a:xfrm>
          <a:off x="0" y="0"/>
          <a:ext cx="0" cy="0"/>
          <a:chOff x="0" y="0"/>
          <a:chExt cx="0" cy="0"/>
        </a:xfrm>
      </p:grpSpPr>
      <p:sp>
        <p:nvSpPr>
          <p:cNvPr id="139" name="Google Shape;139;p22"/>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dirty="0">
                <a:solidFill>
                  <a:schemeClr val="accent1">
                    <a:lumMod val="75000"/>
                  </a:schemeClr>
                </a:solidFill>
              </a:rPr>
              <a:t>Susan </a:t>
            </a:r>
            <a:br>
              <a:rPr lang="en-US" sz="3300" dirty="0">
                <a:solidFill>
                  <a:schemeClr val="accent1">
                    <a:lumMod val="75000"/>
                  </a:schemeClr>
                </a:solidFill>
              </a:rPr>
            </a:br>
            <a:r>
              <a:rPr lang="en-US" sz="3300" dirty="0">
                <a:solidFill>
                  <a:schemeClr val="accent1">
                    <a:lumMod val="75000"/>
                  </a:schemeClr>
                </a:solidFill>
              </a:rPr>
              <a:t>Khatri</a:t>
            </a:r>
          </a:p>
        </p:txBody>
      </p:sp>
      <p:graphicFrame>
        <p:nvGraphicFramePr>
          <p:cNvPr id="142" name="Google Shape;140;p22">
            <a:extLst>
              <a:ext uri="{FF2B5EF4-FFF2-40B4-BE49-F238E27FC236}">
                <a16:creationId xmlns:a16="http://schemas.microsoft.com/office/drawing/2014/main" id="{221C5A6F-8D24-40F4-9C3D-C7942DEB61B4}"/>
              </a:ext>
            </a:extLst>
          </p:cNvPr>
          <p:cNvGraphicFramePr/>
          <p:nvPr>
            <p:extLst>
              <p:ext uri="{D42A27DB-BD31-4B8C-83A1-F6EECF244321}">
                <p14:modId xmlns:p14="http://schemas.microsoft.com/office/powerpoint/2010/main" val="50391668"/>
              </p:ext>
            </p:extLst>
          </p:nvPr>
        </p:nvGraphicFramePr>
        <p:xfrm>
          <a:off x="3639407" y="708423"/>
          <a:ext cx="5019610" cy="3617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Picture 30" descr="A picture containing drawing&#10;&#10;Description automatically generated">
            <a:extLst>
              <a:ext uri="{FF2B5EF4-FFF2-40B4-BE49-F238E27FC236}">
                <a16:creationId xmlns:a16="http://schemas.microsoft.com/office/drawing/2014/main" id="{6152AAFD-F59C-4589-9587-DFBC75062E85}"/>
              </a:ext>
            </a:extLst>
          </p:cNvPr>
          <p:cNvPicPr>
            <a:picLocks noChangeAspect="1"/>
          </p:cNvPicPr>
          <p:nvPr/>
        </p:nvPicPr>
        <p:blipFill>
          <a:blip r:embed="rId8"/>
          <a:stretch>
            <a:fillRect/>
          </a:stretch>
        </p:blipFill>
        <p:spPr>
          <a:xfrm>
            <a:off x="143415" y="4454937"/>
            <a:ext cx="684136" cy="58835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526454" y="1782442"/>
            <a:ext cx="1691726" cy="1007116"/>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dirty="0"/>
              <a:t>Wireframe (Customer Profile)</a:t>
            </a:r>
          </a:p>
        </p:txBody>
      </p:sp>
      <p:pic>
        <p:nvPicPr>
          <p:cNvPr id="4" name="Picture 3" descr="A screenshot of a cell phone&#10;&#10;Description automatically generated">
            <a:extLst>
              <a:ext uri="{FF2B5EF4-FFF2-40B4-BE49-F238E27FC236}">
                <a16:creationId xmlns:a16="http://schemas.microsoft.com/office/drawing/2014/main" id="{131B57A7-CC86-4E1E-B629-62352A5FA19D}"/>
              </a:ext>
            </a:extLst>
          </p:cNvPr>
          <p:cNvPicPr>
            <a:picLocks noChangeAspect="1"/>
          </p:cNvPicPr>
          <p:nvPr/>
        </p:nvPicPr>
        <p:blipFill>
          <a:blip r:embed="rId3"/>
          <a:stretch>
            <a:fillRect/>
          </a:stretch>
        </p:blipFill>
        <p:spPr>
          <a:xfrm>
            <a:off x="2245564" y="774360"/>
            <a:ext cx="4140200" cy="3493294"/>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550031FD-A705-457D-A3E3-6ACEB2A72C6D}"/>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2271865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1"/>
        <p:cNvGrpSpPr/>
        <p:nvPr/>
      </p:nvGrpSpPr>
      <p:grpSpPr>
        <a:xfrm>
          <a:off x="0" y="0"/>
          <a:ext cx="0" cy="0"/>
          <a:chOff x="0" y="0"/>
          <a:chExt cx="0" cy="0"/>
        </a:xfrm>
      </p:grpSpPr>
      <p:sp>
        <p:nvSpPr>
          <p:cNvPr id="373" name="Google Shape;373;p53"/>
          <p:cNvSpPr txBox="1">
            <a:spLocks noGrp="1"/>
          </p:cNvSpPr>
          <p:nvPr>
            <p:ph type="title"/>
          </p:nvPr>
        </p:nvSpPr>
        <p:spPr>
          <a:xfrm>
            <a:off x="526454" y="1782442"/>
            <a:ext cx="1691726" cy="1007116"/>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dirty="0"/>
              <a:t>Wireframe (Basket Overview)</a:t>
            </a:r>
          </a:p>
        </p:txBody>
      </p:sp>
      <p:pic>
        <p:nvPicPr>
          <p:cNvPr id="5" name="Picture 4" descr="A screenshot of a cell phone&#10;&#10;Description automatically generated">
            <a:extLst>
              <a:ext uri="{FF2B5EF4-FFF2-40B4-BE49-F238E27FC236}">
                <a16:creationId xmlns:a16="http://schemas.microsoft.com/office/drawing/2014/main" id="{E3F77643-8BF1-480D-A0BC-5641DBDA14D6}"/>
              </a:ext>
            </a:extLst>
          </p:cNvPr>
          <p:cNvPicPr>
            <a:picLocks noChangeAspect="1"/>
          </p:cNvPicPr>
          <p:nvPr/>
        </p:nvPicPr>
        <p:blipFill>
          <a:blip r:embed="rId3"/>
          <a:stretch>
            <a:fillRect/>
          </a:stretch>
        </p:blipFill>
        <p:spPr>
          <a:xfrm>
            <a:off x="2218180" y="479023"/>
            <a:ext cx="4620177" cy="3806833"/>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AF972A0F-8913-4285-899D-8EF9A931EE6F}"/>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3606870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8"/>
        <p:cNvGrpSpPr/>
        <p:nvPr/>
      </p:nvGrpSpPr>
      <p:grpSpPr>
        <a:xfrm>
          <a:off x="0" y="0"/>
          <a:ext cx="0" cy="0"/>
          <a:chOff x="0" y="0"/>
          <a:chExt cx="0" cy="0"/>
        </a:xfrm>
      </p:grpSpPr>
      <p:sp>
        <p:nvSpPr>
          <p:cNvPr id="449" name="Google Shape;449;p62"/>
          <p:cNvSpPr txBox="1">
            <a:spLocks noGrp="1"/>
          </p:cNvSpPr>
          <p:nvPr>
            <p:ph type="title"/>
          </p:nvPr>
        </p:nvSpPr>
        <p:spPr>
          <a:xfrm>
            <a:off x="4656668" y="1840895"/>
            <a:ext cx="1998050" cy="1461709"/>
          </a:xfrm>
          <a:prstGeom prst="rect">
            <a:avLst/>
          </a:prstGeom>
        </p:spPr>
        <p:txBody>
          <a:bodyPr spcFirstLastPara="1" vert="horz" lIns="91440" tIns="45720" rIns="91440" bIns="45720" rtlCol="0" anchor="b" anchorCtr="0">
            <a:noAutofit/>
          </a:bodyPr>
          <a:lstStyle/>
          <a:p>
            <a:pPr marL="0" lvl="0" indent="0" algn="ctr" defTabSz="457200">
              <a:spcAft>
                <a:spcPts val="0"/>
              </a:spcAft>
            </a:pPr>
            <a:r>
              <a:rPr lang="en-US" sz="2400" dirty="0"/>
              <a:t>Work </a:t>
            </a:r>
            <a:br>
              <a:rPr lang="en-US" sz="2400" dirty="0"/>
            </a:br>
            <a:r>
              <a:rPr lang="en-US" sz="2400" dirty="0"/>
              <a:t>in </a:t>
            </a:r>
            <a:br>
              <a:rPr lang="en-US" sz="2400" dirty="0"/>
            </a:br>
            <a:r>
              <a:rPr lang="en-US" sz="2400" dirty="0"/>
              <a:t>Progress</a:t>
            </a:r>
            <a:br>
              <a:rPr lang="en-US" sz="2400" dirty="0"/>
            </a:br>
            <a:r>
              <a:rPr lang="en-US" sz="2400" dirty="0"/>
              <a:t>(Homepage)</a:t>
            </a:r>
          </a:p>
        </p:txBody>
      </p:sp>
      <p:pic>
        <p:nvPicPr>
          <p:cNvPr id="5" name="Picture 4">
            <a:extLst>
              <a:ext uri="{FF2B5EF4-FFF2-40B4-BE49-F238E27FC236}">
                <a16:creationId xmlns:a16="http://schemas.microsoft.com/office/drawing/2014/main" id="{9AC4D404-1EAE-4C84-B63A-50FD05969289}"/>
              </a:ext>
            </a:extLst>
          </p:cNvPr>
          <p:cNvPicPr/>
          <p:nvPr/>
        </p:nvPicPr>
        <p:blipFill>
          <a:blip r:embed="rId3"/>
          <a:stretch>
            <a:fillRect/>
          </a:stretch>
        </p:blipFill>
        <p:spPr>
          <a:xfrm>
            <a:off x="762468" y="-6351"/>
            <a:ext cx="3352332" cy="5137677"/>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120E1B73-2AC4-4540-BA96-4EE5CDC82CA4}"/>
              </a:ext>
            </a:extLst>
          </p:cNvPr>
          <p:cNvPicPr>
            <a:picLocks noChangeAspect="1"/>
          </p:cNvPicPr>
          <p:nvPr/>
        </p:nvPicPr>
        <p:blipFill>
          <a:blip r:embed="rId4"/>
          <a:stretch>
            <a:fillRect/>
          </a:stretch>
        </p:blipFill>
        <p:spPr>
          <a:xfrm>
            <a:off x="143415" y="4454937"/>
            <a:ext cx="684136" cy="58835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8"/>
        <p:cNvGrpSpPr/>
        <p:nvPr/>
      </p:nvGrpSpPr>
      <p:grpSpPr>
        <a:xfrm>
          <a:off x="0" y="0"/>
          <a:ext cx="0" cy="0"/>
          <a:chOff x="0" y="0"/>
          <a:chExt cx="0" cy="0"/>
        </a:xfrm>
      </p:grpSpPr>
      <p:sp>
        <p:nvSpPr>
          <p:cNvPr id="449" name="Google Shape;449;p62"/>
          <p:cNvSpPr txBox="1">
            <a:spLocks noGrp="1"/>
          </p:cNvSpPr>
          <p:nvPr>
            <p:ph type="title"/>
          </p:nvPr>
        </p:nvSpPr>
        <p:spPr>
          <a:xfrm>
            <a:off x="698474" y="3365313"/>
            <a:ext cx="6216024" cy="518878"/>
          </a:xfrm>
          <a:prstGeom prst="rect">
            <a:avLst/>
          </a:prstGeom>
        </p:spPr>
        <p:txBody>
          <a:bodyPr spcFirstLastPara="1" vert="horz" lIns="91440" tIns="45720" rIns="91440" bIns="45720" rtlCol="0" anchor="b" anchorCtr="0">
            <a:normAutofit/>
          </a:bodyPr>
          <a:lstStyle/>
          <a:p>
            <a:pPr marL="0" lvl="0" indent="0" algn="ctr" defTabSz="457200">
              <a:lnSpc>
                <a:spcPct val="90000"/>
              </a:lnSpc>
              <a:spcAft>
                <a:spcPts val="0"/>
              </a:spcAft>
            </a:pPr>
            <a:r>
              <a:rPr lang="en-US" sz="1400" dirty="0"/>
              <a:t>Work in Progress</a:t>
            </a:r>
            <a:br>
              <a:rPr lang="en-US" sz="1400" dirty="0"/>
            </a:br>
            <a:r>
              <a:rPr lang="en-US" sz="1400" dirty="0"/>
              <a:t>(Login)</a:t>
            </a:r>
          </a:p>
        </p:txBody>
      </p:sp>
      <p:pic>
        <p:nvPicPr>
          <p:cNvPr id="17" name="Picture 16" descr="A screenshot of fruit and vegetable stand&#10;&#10;Description automatically generated">
            <a:extLst>
              <a:ext uri="{FF2B5EF4-FFF2-40B4-BE49-F238E27FC236}">
                <a16:creationId xmlns:a16="http://schemas.microsoft.com/office/drawing/2014/main" id="{9C67F20F-232B-45F4-BE48-9B4E5E4EA3D7}"/>
              </a:ext>
            </a:extLst>
          </p:cNvPr>
          <p:cNvPicPr/>
          <p:nvPr/>
        </p:nvPicPr>
        <p:blipFill rotWithShape="1">
          <a:blip r:embed="rId3"/>
          <a:srcRect t="476" b="30455"/>
          <a:stretch/>
        </p:blipFill>
        <p:spPr>
          <a:xfrm>
            <a:off x="739476" y="457200"/>
            <a:ext cx="6216024" cy="2726268"/>
          </a:xfrm>
          <a:prstGeom prst="rect">
            <a:avLst/>
          </a:prstGeom>
        </p:spPr>
      </p:pic>
      <p:pic>
        <p:nvPicPr>
          <p:cNvPr id="31" name="Picture 30" descr="A picture containing drawing&#10;&#10;Description automatically generated">
            <a:extLst>
              <a:ext uri="{FF2B5EF4-FFF2-40B4-BE49-F238E27FC236}">
                <a16:creationId xmlns:a16="http://schemas.microsoft.com/office/drawing/2014/main" id="{63B153C0-82DC-4997-844E-C6994EC719FC}"/>
              </a:ext>
            </a:extLst>
          </p:cNvPr>
          <p:cNvPicPr>
            <a:picLocks noChangeAspect="1"/>
          </p:cNvPicPr>
          <p:nvPr/>
        </p:nvPicPr>
        <p:blipFill>
          <a:blip r:embed="rId4"/>
          <a:stretch>
            <a:fillRect/>
          </a:stretch>
        </p:blipFill>
        <p:spPr>
          <a:xfrm>
            <a:off x="143415" y="4454937"/>
            <a:ext cx="684136" cy="588357"/>
          </a:xfrm>
          <a:prstGeom prst="rect">
            <a:avLst/>
          </a:prstGeom>
        </p:spPr>
      </p:pic>
    </p:spTree>
    <p:extLst>
      <p:ext uri="{BB962C8B-B14F-4D97-AF65-F5344CB8AC3E}">
        <p14:creationId xmlns:p14="http://schemas.microsoft.com/office/powerpoint/2010/main" val="4066493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7"/>
        <p:cNvGrpSpPr/>
        <p:nvPr/>
      </p:nvGrpSpPr>
      <p:grpSpPr>
        <a:xfrm>
          <a:off x="0" y="0"/>
          <a:ext cx="0" cy="0"/>
          <a:chOff x="0" y="0"/>
          <a:chExt cx="0" cy="0"/>
        </a:xfrm>
      </p:grpSpPr>
      <p:sp>
        <p:nvSpPr>
          <p:cNvPr id="528" name="Google Shape;528;p73"/>
          <p:cNvSpPr txBox="1">
            <a:spLocks noGrp="1"/>
          </p:cNvSpPr>
          <p:nvPr>
            <p:ph type="ctrTitle"/>
          </p:nvPr>
        </p:nvSpPr>
        <p:spPr>
          <a:xfrm>
            <a:off x="1200149" y="3428999"/>
            <a:ext cx="5755351" cy="81574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600">
                <a:solidFill>
                  <a:schemeClr val="accent1"/>
                </a:solidFill>
              </a:rPr>
              <a:t>Thank you.</a:t>
            </a:r>
          </a:p>
        </p:txBody>
      </p:sp>
      <p:pic>
        <p:nvPicPr>
          <p:cNvPr id="5" name="Picture 4" descr="A drawing of a face&#10;&#10;Description automatically generated">
            <a:extLst>
              <a:ext uri="{FF2B5EF4-FFF2-40B4-BE49-F238E27FC236}">
                <a16:creationId xmlns:a16="http://schemas.microsoft.com/office/drawing/2014/main" id="{BF86E121-CF74-4E58-B062-A23BDC15BB5E}"/>
              </a:ext>
            </a:extLst>
          </p:cNvPr>
          <p:cNvPicPr>
            <a:picLocks noChangeAspect="1"/>
          </p:cNvPicPr>
          <p:nvPr/>
        </p:nvPicPr>
        <p:blipFill>
          <a:blip r:embed="rId3"/>
          <a:stretch>
            <a:fillRect/>
          </a:stretch>
        </p:blipFill>
        <p:spPr>
          <a:xfrm>
            <a:off x="1200150" y="1668124"/>
            <a:ext cx="5718872" cy="15208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29" name="Google Shape;129;p21"/>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a:solidFill>
                  <a:schemeClr val="accent1">
                    <a:lumMod val="75000"/>
                  </a:schemeClr>
                </a:solidFill>
              </a:rPr>
              <a:t>Dikson Rajbanshi</a:t>
            </a:r>
          </a:p>
        </p:txBody>
      </p:sp>
      <p:graphicFrame>
        <p:nvGraphicFramePr>
          <p:cNvPr id="132" name="Google Shape;130;p21">
            <a:extLst>
              <a:ext uri="{FF2B5EF4-FFF2-40B4-BE49-F238E27FC236}">
                <a16:creationId xmlns:a16="http://schemas.microsoft.com/office/drawing/2014/main" id="{CA59C4CE-B1A8-422C-9505-EF125A5F0CFB}"/>
              </a:ext>
            </a:extLst>
          </p:cNvPr>
          <p:cNvGraphicFramePr/>
          <p:nvPr>
            <p:extLst>
              <p:ext uri="{D42A27DB-BD31-4B8C-83A1-F6EECF244321}">
                <p14:modId xmlns:p14="http://schemas.microsoft.com/office/powerpoint/2010/main" val="2056573180"/>
              </p:ext>
            </p:extLst>
          </p:nvPr>
        </p:nvGraphicFramePr>
        <p:xfrm>
          <a:off x="3639407" y="708423"/>
          <a:ext cx="5019610" cy="3617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Picture 30" descr="A picture containing drawing&#10;&#10;Description automatically generated">
            <a:extLst>
              <a:ext uri="{FF2B5EF4-FFF2-40B4-BE49-F238E27FC236}">
                <a16:creationId xmlns:a16="http://schemas.microsoft.com/office/drawing/2014/main" id="{AF83FA59-76C9-4FCE-B4E2-71AB252F7C86}"/>
              </a:ext>
            </a:extLst>
          </p:cNvPr>
          <p:cNvPicPr>
            <a:picLocks noChangeAspect="1"/>
          </p:cNvPicPr>
          <p:nvPr/>
        </p:nvPicPr>
        <p:blipFill>
          <a:blip r:embed="rId8"/>
          <a:stretch>
            <a:fillRect/>
          </a:stretch>
        </p:blipFill>
        <p:spPr>
          <a:xfrm>
            <a:off x="143415" y="4454937"/>
            <a:ext cx="684136" cy="5883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p:nvSpPr>
          <p:cNvPr id="119" name="Google Shape;119;p20"/>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a:solidFill>
                  <a:schemeClr val="accent1">
                    <a:lumMod val="75000"/>
                  </a:schemeClr>
                </a:solidFill>
              </a:rPr>
              <a:t>Surya Shrestha</a:t>
            </a:r>
          </a:p>
        </p:txBody>
      </p:sp>
      <p:graphicFrame>
        <p:nvGraphicFramePr>
          <p:cNvPr id="122" name="Google Shape;120;p20">
            <a:extLst>
              <a:ext uri="{FF2B5EF4-FFF2-40B4-BE49-F238E27FC236}">
                <a16:creationId xmlns:a16="http://schemas.microsoft.com/office/drawing/2014/main" id="{9B699747-FB84-4058-AD87-C9E3EF3850B4}"/>
              </a:ext>
            </a:extLst>
          </p:cNvPr>
          <p:cNvGraphicFramePr/>
          <p:nvPr>
            <p:extLst>
              <p:ext uri="{D42A27DB-BD31-4B8C-83A1-F6EECF244321}">
                <p14:modId xmlns:p14="http://schemas.microsoft.com/office/powerpoint/2010/main" val="422265920"/>
              </p:ext>
            </p:extLst>
          </p:nvPr>
        </p:nvGraphicFramePr>
        <p:xfrm>
          <a:off x="3639407" y="708423"/>
          <a:ext cx="5019610" cy="3617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Picture 30" descr="A picture containing drawing&#10;&#10;Description automatically generated">
            <a:extLst>
              <a:ext uri="{FF2B5EF4-FFF2-40B4-BE49-F238E27FC236}">
                <a16:creationId xmlns:a16="http://schemas.microsoft.com/office/drawing/2014/main" id="{25F6451A-CF6B-4F65-93BD-D5BF6FD5C688}"/>
              </a:ext>
            </a:extLst>
          </p:cNvPr>
          <p:cNvPicPr>
            <a:picLocks noChangeAspect="1"/>
          </p:cNvPicPr>
          <p:nvPr/>
        </p:nvPicPr>
        <p:blipFill>
          <a:blip r:embed="rId8"/>
          <a:stretch>
            <a:fillRect/>
          </a:stretch>
        </p:blipFill>
        <p:spPr>
          <a:xfrm>
            <a:off x="143415" y="4454937"/>
            <a:ext cx="684136" cy="5883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sp>
        <p:nvSpPr>
          <p:cNvPr id="2" name="TextBox 1">
            <a:extLst>
              <a:ext uri="{FF2B5EF4-FFF2-40B4-BE49-F238E27FC236}">
                <a16:creationId xmlns:a16="http://schemas.microsoft.com/office/drawing/2014/main" id="{BB173F3C-E17C-4F54-9A4F-44CB8CFDB7A9}"/>
              </a:ext>
            </a:extLst>
          </p:cNvPr>
          <p:cNvSpPr txBox="1"/>
          <p:nvPr/>
        </p:nvSpPr>
        <p:spPr>
          <a:xfrm>
            <a:off x="1200149" y="3428999"/>
            <a:ext cx="5755351" cy="815742"/>
          </a:xfrm>
          <a:prstGeom prst="rect">
            <a:avLst/>
          </a:prstGeom>
        </p:spPr>
        <p:txBody>
          <a:bodyPr vert="horz" lIns="91440" tIns="45720" rIns="91440" bIns="45720" rtlCol="0" anchor="b">
            <a:normAutofit/>
          </a:bodyPr>
          <a:lstStyle/>
          <a:p>
            <a:pPr>
              <a:spcBef>
                <a:spcPct val="0"/>
              </a:spcBef>
              <a:spcAft>
                <a:spcPts val="600"/>
              </a:spcAft>
            </a:pPr>
            <a:r>
              <a:rPr lang="en-US" sz="3600" b="1" dirty="0">
                <a:solidFill>
                  <a:schemeClr val="accent1"/>
                </a:solidFill>
                <a:latin typeface="+mj-lt"/>
                <a:ea typeface="+mj-ea"/>
                <a:cs typeface="+mj-cs"/>
              </a:rPr>
              <a:t>PROJECT LOGO</a:t>
            </a:r>
          </a:p>
        </p:txBody>
      </p:sp>
      <p:pic>
        <p:nvPicPr>
          <p:cNvPr id="3" name="Picture 2" descr="A drawing of a face&#10;&#10;Description automatically generated">
            <a:extLst>
              <a:ext uri="{FF2B5EF4-FFF2-40B4-BE49-F238E27FC236}">
                <a16:creationId xmlns:a16="http://schemas.microsoft.com/office/drawing/2014/main" id="{3C75AD54-B21F-4767-AAE2-8FE51939E899}"/>
              </a:ext>
            </a:extLst>
          </p:cNvPr>
          <p:cNvPicPr>
            <a:picLocks noChangeAspect="1"/>
          </p:cNvPicPr>
          <p:nvPr/>
        </p:nvPicPr>
        <p:blipFill>
          <a:blip r:embed="rId3"/>
          <a:stretch>
            <a:fillRect/>
          </a:stretch>
        </p:blipFill>
        <p:spPr>
          <a:xfrm>
            <a:off x="1200150" y="1668124"/>
            <a:ext cx="5718872" cy="15208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62"/>
        <p:cNvGrpSpPr/>
        <p:nvPr/>
      </p:nvGrpSpPr>
      <p:grpSpPr>
        <a:xfrm>
          <a:off x="0" y="0"/>
          <a:ext cx="0" cy="0"/>
          <a:chOff x="0" y="0"/>
          <a:chExt cx="0" cy="0"/>
        </a:xfrm>
      </p:grpSpPr>
      <p:grpSp>
        <p:nvGrpSpPr>
          <p:cNvPr id="106" name="Group 105">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7" name="Straight Connector 106">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9"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Isosceles Triangle 110">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Isosceles Triangle 115">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18" name="Rectangle 11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0" name="Rectangle 11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65032" y="0"/>
            <a:ext cx="914400" cy="51435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99781" y="2761059"/>
            <a:ext cx="3572669" cy="2382441"/>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2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93473" y="-6350"/>
            <a:ext cx="2255512"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947"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8" name="Isosceles Triangle 17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6616" y="2286000"/>
            <a:ext cx="2444750"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8241"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2" name="Isosceles Triangle 18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6115" y="2692400"/>
            <a:ext cx="1362870"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4" name="Freeform: Shape 183">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1615" y="-6350"/>
            <a:ext cx="5332385" cy="5149850"/>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4" name="Google Shape;164;p25"/>
          <p:cNvSpPr txBox="1">
            <a:spLocks noGrp="1"/>
          </p:cNvSpPr>
          <p:nvPr>
            <p:ph type="title"/>
          </p:nvPr>
        </p:nvSpPr>
        <p:spPr>
          <a:xfrm>
            <a:off x="508000" y="457199"/>
            <a:ext cx="2882531" cy="415925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600">
                <a:solidFill>
                  <a:schemeClr val="tx1">
                    <a:lumMod val="85000"/>
                    <a:lumOff val="15000"/>
                  </a:schemeClr>
                </a:solidFill>
              </a:rPr>
              <a:t>Overview</a:t>
            </a:r>
          </a:p>
        </p:txBody>
      </p:sp>
      <p:sp>
        <p:nvSpPr>
          <p:cNvPr id="165" name="Google Shape;165;p25"/>
          <p:cNvSpPr txBox="1">
            <a:spLocks noGrp="1"/>
          </p:cNvSpPr>
          <p:nvPr>
            <p:ph type="body" idx="1"/>
          </p:nvPr>
        </p:nvSpPr>
        <p:spPr>
          <a:xfrm>
            <a:off x="4587063" y="457200"/>
            <a:ext cx="4133472" cy="4159250"/>
          </a:xfrm>
          <a:prstGeom prst="rect">
            <a:avLst/>
          </a:prstGeom>
        </p:spPr>
        <p:txBody>
          <a:bodyPr spcFirstLastPara="1" vert="horz" lIns="91440" tIns="45720" rIns="91440" bIns="45720" rtlCol="0" anchor="ctr" anchorCtr="0">
            <a:normAutofit/>
          </a:bodyPr>
          <a:lstStyle/>
          <a:p>
            <a:pPr marL="0" lvl="0" indent="0" defTabSz="457200">
              <a:spcBef>
                <a:spcPts val="1000"/>
              </a:spcBef>
              <a:buSzPct val="80000"/>
              <a:buFont typeface="Wingdings 3" charset="2"/>
              <a:buChar char=""/>
            </a:pPr>
            <a:r>
              <a:rPr lang="en-US" dirty="0" err="1">
                <a:solidFill>
                  <a:srgbClr val="FFFFFF"/>
                </a:solidFill>
              </a:rPr>
              <a:t>Cleckhudderfax</a:t>
            </a:r>
            <a:r>
              <a:rPr lang="en-US" dirty="0">
                <a:solidFill>
                  <a:srgbClr val="FFFFFF"/>
                </a:solidFill>
              </a:rPr>
              <a:t> Online Megastore is an online grocery store, which is being developed as a solution to the competition given by the national chains to the small local independent businesses at </a:t>
            </a:r>
            <a:r>
              <a:rPr lang="en-US" dirty="0" err="1">
                <a:solidFill>
                  <a:srgbClr val="FFFFFF"/>
                </a:solidFill>
              </a:rPr>
              <a:t>Cleckhuddersfax</a:t>
            </a:r>
            <a:r>
              <a:rPr lang="en-US" dirty="0">
                <a:solidFill>
                  <a:srgbClr val="FFFFFF"/>
                </a:solidFill>
              </a:rPr>
              <a:t>.</a:t>
            </a:r>
          </a:p>
          <a:p>
            <a:pPr marL="0" lvl="0" indent="0" defTabSz="457200">
              <a:spcBef>
                <a:spcPts val="1000"/>
              </a:spcBef>
              <a:buSzPct val="80000"/>
              <a:buFont typeface="Wingdings 3" charset="2"/>
              <a:buChar char=""/>
            </a:pPr>
            <a:r>
              <a:rPr lang="en-US" dirty="0">
                <a:solidFill>
                  <a:srgbClr val="FFFFFF"/>
                </a:solidFill>
              </a:rPr>
              <a:t> Given the fact that currently we are living in the information age where technologies are blooming, online markets are growing widely due to ease of use and better accessibility. </a:t>
            </a:r>
          </a:p>
          <a:p>
            <a:pPr marL="0" lvl="0" indent="0" defTabSz="457200">
              <a:spcBef>
                <a:spcPts val="1000"/>
              </a:spcBef>
              <a:buSzPct val="80000"/>
              <a:buFont typeface="Wingdings 3" charset="2"/>
              <a:buChar char=""/>
            </a:pPr>
            <a:r>
              <a:rPr lang="en-US" dirty="0" err="1">
                <a:solidFill>
                  <a:srgbClr val="FFFFFF"/>
                </a:solidFill>
              </a:rPr>
              <a:t>Cleckhudderfax</a:t>
            </a:r>
            <a:r>
              <a:rPr lang="en-US" dirty="0">
                <a:solidFill>
                  <a:srgbClr val="FFFFFF"/>
                </a:solidFill>
              </a:rPr>
              <a:t> Online Megastore aims to be the solution for tackling the current issue at hand and provide the local shops with wider range of usage along with providing the customers with better shopping experience.</a:t>
            </a:r>
            <a:endParaRPr lang="en-US" dirty="0">
              <a:solidFill>
                <a:srgbClr val="FFFFFF"/>
              </a:solidFill>
              <a:sym typeface="Calibri"/>
            </a:endParaRPr>
          </a:p>
        </p:txBody>
      </p:sp>
      <p:pic>
        <p:nvPicPr>
          <p:cNvPr id="32" name="Picture 31" descr="A picture containing drawing&#10;&#10;Description automatically generated">
            <a:extLst>
              <a:ext uri="{FF2B5EF4-FFF2-40B4-BE49-F238E27FC236}">
                <a16:creationId xmlns:a16="http://schemas.microsoft.com/office/drawing/2014/main" id="{262CC8BF-6D91-4DB8-9F8C-0D80384AC608}"/>
              </a:ext>
            </a:extLst>
          </p:cNvPr>
          <p:cNvPicPr>
            <a:picLocks noChangeAspect="1"/>
          </p:cNvPicPr>
          <p:nvPr/>
        </p:nvPicPr>
        <p:blipFill>
          <a:blip r:embed="rId3"/>
          <a:stretch>
            <a:fillRect/>
          </a:stretch>
        </p:blipFill>
        <p:spPr>
          <a:xfrm>
            <a:off x="143415" y="4454937"/>
            <a:ext cx="684136" cy="588357"/>
          </a:xfrm>
          <a:prstGeom prst="rect">
            <a:avLst/>
          </a:prstGeom>
        </p:spPr>
      </p:pic>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470</Words>
  <Application>Microsoft Office PowerPoint</Application>
  <PresentationFormat>On-screen Show (16:9)</PresentationFormat>
  <Paragraphs>149</Paragraphs>
  <Slides>54</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Wingdings</vt:lpstr>
      <vt:lpstr>Arial</vt:lpstr>
      <vt:lpstr>Calibri</vt:lpstr>
      <vt:lpstr>Trebuchet MS</vt:lpstr>
      <vt:lpstr>Lato</vt:lpstr>
      <vt:lpstr>Wingdings 3</vt:lpstr>
      <vt:lpstr>Facet</vt:lpstr>
      <vt:lpstr>PowerPoint Presentation</vt:lpstr>
      <vt:lpstr>Team Members</vt:lpstr>
      <vt:lpstr>Alok Raj</vt:lpstr>
      <vt:lpstr>Prasansa Dahal</vt:lpstr>
      <vt:lpstr>Susan  Khatri</vt:lpstr>
      <vt:lpstr>Dikson Rajbanshi</vt:lpstr>
      <vt:lpstr>Surya Shrestha</vt:lpstr>
      <vt:lpstr>PowerPoint Presentation</vt:lpstr>
      <vt:lpstr>Overview</vt:lpstr>
      <vt:lpstr>Project Course</vt:lpstr>
      <vt:lpstr>Project Justification</vt:lpstr>
      <vt:lpstr>Project Organization </vt:lpstr>
      <vt:lpstr>Belbin Analysis</vt:lpstr>
      <vt:lpstr>PowerPoint Presentation</vt:lpstr>
      <vt:lpstr>Skill Audit</vt:lpstr>
      <vt:lpstr>PowerPoint Presentation</vt:lpstr>
      <vt:lpstr>PowerPoint Presentation</vt:lpstr>
      <vt:lpstr>Microsoft Project</vt:lpstr>
      <vt:lpstr>Task Sheet</vt:lpstr>
      <vt:lpstr>Task Sheet</vt:lpstr>
      <vt:lpstr>Task Sheet</vt:lpstr>
      <vt:lpstr>Resource Sheet</vt:lpstr>
      <vt:lpstr>Calendar</vt:lpstr>
      <vt:lpstr>       Calendar</vt:lpstr>
      <vt:lpstr>Timeline</vt:lpstr>
      <vt:lpstr>Team Meetings</vt:lpstr>
      <vt:lpstr>Communication and Collaboration Tools</vt:lpstr>
      <vt:lpstr>Requirement Catalogue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Relationship Diagram</vt:lpstr>
      <vt:lpstr>Extended Entity Relationship Diagram</vt:lpstr>
      <vt:lpstr>Composite Diagram</vt:lpstr>
      <vt:lpstr>Overview Design</vt:lpstr>
      <vt:lpstr>Use Case Diagram</vt:lpstr>
      <vt:lpstr>PowerPoint Presentation</vt:lpstr>
      <vt:lpstr>PowerPoint Presentation</vt:lpstr>
      <vt:lpstr>Wireframe (Homepage)</vt:lpstr>
      <vt:lpstr>Wireframe (About Us)</vt:lpstr>
      <vt:lpstr>Wireframe (Shop)</vt:lpstr>
      <vt:lpstr>Wireframe (Single Product Page)</vt:lpstr>
      <vt:lpstr>Wireframe (Search)</vt:lpstr>
      <vt:lpstr>Wireframe (Login)</vt:lpstr>
      <vt:lpstr>Wireframe (Customer Profile)</vt:lpstr>
      <vt:lpstr>Wireframe (Basket Overview)</vt:lpstr>
      <vt:lpstr>Work  in  Progress (Homepage)</vt:lpstr>
      <vt:lpstr>Work in Progress (Login)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Rajbanshi, Dikson (Student)</dc:creator>
  <cp:lastModifiedBy>Rajbanshi, Dikson (Student)</cp:lastModifiedBy>
  <cp:revision>18</cp:revision>
  <dcterms:created xsi:type="dcterms:W3CDTF">2020-03-24T12:24:00Z</dcterms:created>
  <dcterms:modified xsi:type="dcterms:W3CDTF">2020-03-24T13:24:23Z</dcterms:modified>
</cp:coreProperties>
</file>